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67" r:id="rId5"/>
  </p:sldMasterIdLst>
  <p:notesMasterIdLst>
    <p:notesMasterId r:id="rId19"/>
  </p:notesMasterIdLst>
  <p:sldIdLst>
    <p:sldId id="256" r:id="rId6"/>
    <p:sldId id="2147482871" r:id="rId7"/>
    <p:sldId id="2145706076" r:id="rId8"/>
    <p:sldId id="2147482805" r:id="rId9"/>
    <p:sldId id="2147482890" r:id="rId10"/>
    <p:sldId id="2147482885" r:id="rId11"/>
    <p:sldId id="2147482872" r:id="rId12"/>
    <p:sldId id="2147482891" r:id="rId13"/>
    <p:sldId id="2147482893" r:id="rId14"/>
    <p:sldId id="2147482894" r:id="rId15"/>
    <p:sldId id="2147482892" r:id="rId16"/>
    <p:sldId id="2147482777" r:id="rId17"/>
    <p:sldId id="2145706078" r:id="rId18"/>
  </p:sldIdLst>
  <p:sldSz cx="12192000" cy="6858000"/>
  <p:notesSz cx="9929813" cy="679926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E5EF"/>
    <a:srgbClr val="47ADC5"/>
    <a:srgbClr val="E83D3D"/>
    <a:srgbClr val="990000"/>
    <a:srgbClr val="CC12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283" autoAdjust="0"/>
  </p:normalViewPr>
  <p:slideViewPr>
    <p:cSldViewPr>
      <p:cViewPr varScale="1">
        <p:scale>
          <a:sx n="112" d="100"/>
          <a:sy n="112" d="100"/>
        </p:scale>
        <p:origin x="516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919" cy="341538"/>
          </a:xfrm>
          <a:prstGeom prst="rect">
            <a:avLst/>
          </a:prstGeom>
        </p:spPr>
        <p:txBody>
          <a:bodyPr vert="horz" lIns="80293" tIns="40147" rIns="80293" bIns="40147" rtlCol="0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4308" y="0"/>
            <a:ext cx="4302919" cy="341538"/>
          </a:xfrm>
          <a:prstGeom prst="rect">
            <a:avLst/>
          </a:prstGeom>
        </p:spPr>
        <p:txBody>
          <a:bodyPr vert="horz" lIns="80293" tIns="40147" rIns="80293" bIns="40147" rtlCol="0"/>
          <a:lstStyle>
            <a:lvl1pPr algn="r">
              <a:defRPr sz="1100"/>
            </a:lvl1pPr>
          </a:lstStyle>
          <a:p>
            <a:fld id="{90556BED-E29B-4A93-95BF-43D28DE086DF}" type="datetimeFigureOut">
              <a:rPr lang="en-US" smtClean="0"/>
              <a:t>6/25/2025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8287" cy="2295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0293" tIns="40147" rIns="80293" bIns="4014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982" y="3272146"/>
            <a:ext cx="7943850" cy="2677209"/>
          </a:xfrm>
          <a:prstGeom prst="rect">
            <a:avLst/>
          </a:prstGeom>
        </p:spPr>
        <p:txBody>
          <a:bodyPr vert="horz" lIns="80293" tIns="40147" rIns="80293" bIns="4014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7727"/>
            <a:ext cx="4302919" cy="341537"/>
          </a:xfrm>
          <a:prstGeom prst="rect">
            <a:avLst/>
          </a:prstGeom>
        </p:spPr>
        <p:txBody>
          <a:bodyPr vert="horz" lIns="80293" tIns="40147" rIns="80293" bIns="40147" rtlCol="0" anchor="b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4308" y="6457727"/>
            <a:ext cx="4302919" cy="341537"/>
          </a:xfrm>
          <a:prstGeom prst="rect">
            <a:avLst/>
          </a:prstGeom>
        </p:spPr>
        <p:txBody>
          <a:bodyPr vert="horz" lIns="80293" tIns="40147" rIns="80293" bIns="40147" rtlCol="0" anchor="b"/>
          <a:lstStyle>
            <a:lvl1pPr algn="r">
              <a:defRPr sz="1100"/>
            </a:lvl1pPr>
          </a:lstStyle>
          <a:p>
            <a:fld id="{94AA1A45-C587-4A7D-B3E0-7C4471F36E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655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024ED1-5B47-C79E-A482-646D5E9591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5DB26F-18C0-6F4A-0E95-7200983ACD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25DBBE-AED2-CCB0-0079-B519BD94A8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44F5E5-940C-2E77-0C85-583E330596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99DFAD-55CA-4BFE-8AE5-A4A801C37E8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5314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AA1A45-C587-4A7D-B3E0-7C4471F36EE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225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AA1A45-C587-4A7D-B3E0-7C4471F36EE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1168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99DFAD-55CA-4BFE-8AE5-A4A801C37E8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99323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1472DD-B224-88B1-F450-7116FA9A75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27FA2F-BD55-A08F-AB03-D2E8A00403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80FBCE-D88F-BCD0-80B5-FE040C2EFB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84CC46-7E86-6EEC-6A64-98E4FA8706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99DFAD-55CA-4BFE-8AE5-A4A801C37E8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18923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2F8382-80A8-2CD1-EF14-F2A886C245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CEB490-2F69-D953-5411-3E8A82581C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AF2B4E-F30A-0A7E-CFEC-D286DE000B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6E72E1-2C4B-361E-3A9A-27BE8841F9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99DFAD-55CA-4BFE-8AE5-A4A801C37E8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71699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54D0A8-0E76-818F-B033-7A590BD87B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7A6EE8-E73E-BE8D-AE5E-7D88719BF3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3F5622-0952-E34F-AE1C-AA75259081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2EBBD7-3DE5-E674-B5A0-50E806A936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99DFAD-55CA-4BFE-8AE5-A4A801C37E8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03167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9CA85B-0321-D8DC-B076-99CA1FC5B8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8BD486-A243-813B-F4F0-1CD5062326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B4189C-04DA-9E66-024C-FD6BBF8269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Manila visibility			Operational cadence and structure			Professionalized leadership</a:t>
            </a:r>
          </a:p>
          <a:p>
            <a:r>
              <a:rPr lang="en-US" dirty="0"/>
              <a:t>People focus			Leadership coaching				Reinforce compliant behaviors</a:t>
            </a:r>
          </a:p>
          <a:p>
            <a:r>
              <a:rPr lang="en-US" dirty="0"/>
              <a:t>Compliance improvement		Operations enablement				Continued operations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1E2AF4-1466-EA6E-8585-9EC4A74862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99DFAD-55CA-4BFE-8AE5-A4A801C37E8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47627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43F37F-3452-146A-9A86-FCFED6D8FC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E44011-1F13-3FCF-4226-F809906940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07F1ED-CD5B-3B93-3C48-C3037E1074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Manila visibility			Operational cadence and structure			Professionalized leadership</a:t>
            </a:r>
          </a:p>
          <a:p>
            <a:r>
              <a:rPr lang="en-US" dirty="0"/>
              <a:t>People focus			Leadership coaching				Reinforce compliant behaviors</a:t>
            </a:r>
          </a:p>
          <a:p>
            <a:r>
              <a:rPr lang="en-US" dirty="0"/>
              <a:t>Compliance improvement		Operations enablement				Continued operations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BD02F8-9809-11D6-6FA8-D1F503B72F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99DFAD-55CA-4BFE-8AE5-A4A801C37E8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31312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B5F73-BA9F-13D1-B38B-B492A1A885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474201-2A52-8DAF-E399-AD7B3A5544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32F238-F6E9-F216-CCFA-CEA676A38B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Manila visibility			Operational cadence and structure			Professionalized leadership</a:t>
            </a:r>
          </a:p>
          <a:p>
            <a:r>
              <a:rPr lang="en-US" dirty="0"/>
              <a:t>People focus			Leadership coaching				Reinforce compliant behaviors</a:t>
            </a:r>
          </a:p>
          <a:p>
            <a:r>
              <a:rPr lang="en-US" dirty="0"/>
              <a:t>Compliance improvement		Operations enablement				Continued operations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175079-74BF-85A2-4551-5BE551BC8F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99DFAD-55CA-4BFE-8AE5-A4A801C37E8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05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emf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98989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bg>
      <p:bgPr>
        <a:solidFill>
          <a:srgbClr val="F9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BFD88E45-B4A6-D2C2-F63D-F0B156D5C9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1489" y="166991"/>
            <a:ext cx="11044812" cy="55990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800" b="1">
                <a:solidFill>
                  <a:srgbClr val="373266"/>
                </a:solidFill>
                <a:latin typeface="+mj-lt"/>
              </a:defRPr>
            </a:lvl1pPr>
          </a:lstStyle>
          <a:p>
            <a:pPr lvl="0"/>
            <a:r>
              <a:rPr lang="en-GB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0268916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48">
          <p15:clr>
            <a:srgbClr val="FBAE40"/>
          </p15:clr>
        </p15:guide>
        <p15:guide id="2" pos="7333">
          <p15:clr>
            <a:srgbClr val="FBAE40"/>
          </p15:clr>
        </p15:guide>
        <p15:guide id="3" pos="347">
          <p15:clr>
            <a:srgbClr val="FBAE40"/>
          </p15:clr>
        </p15:guide>
        <p15:guide id="4" orient="horz" pos="355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alf copy_half blank">
    <p:bg>
      <p:bgPr>
        <a:solidFill>
          <a:srgbClr val="F9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F1E0674-934C-0CFB-7E58-71C8847B9EFA}"/>
              </a:ext>
            </a:extLst>
          </p:cNvPr>
          <p:cNvSpPr txBox="1"/>
          <p:nvPr userDrawn="1"/>
        </p:nvSpPr>
        <p:spPr>
          <a:xfrm>
            <a:off x="548546" y="6346616"/>
            <a:ext cx="367408" cy="278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39D3060-42C8-CD42-B997-88180C054437}" type="slidenum">
              <a:rPr lang="en-GB" sz="1213" b="0" i="0" smtClean="0">
                <a:solidFill>
                  <a:srgbClr val="373266"/>
                </a:solidFill>
                <a:latin typeface="Futura Light" panose="020B0400000000000000" pitchFamily="34" charset="0"/>
                <a:cs typeface="Futura Medium" panose="020B0602020204020303" pitchFamily="34" charset="-79"/>
              </a:rPr>
              <a:t>‹#›</a:t>
            </a:fld>
            <a:endParaRPr lang="en-GB" sz="1213" b="0" i="0">
              <a:solidFill>
                <a:srgbClr val="373266"/>
              </a:solidFill>
              <a:latin typeface="Futura Light" panose="020B0400000000000000" pitchFamily="34" charset="0"/>
              <a:cs typeface="Futura Medium" panose="020B0602020204020303" pitchFamily="34" charset="-79"/>
            </a:endParaRP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BCA30626-B76E-E699-AA3A-67559561DE7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1489" y="969270"/>
            <a:ext cx="5351982" cy="111953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1400" b="0" i="0">
                <a:solidFill>
                  <a:srgbClr val="373266"/>
                </a:solidFill>
                <a:latin typeface="+mn-lt"/>
              </a:defRPr>
            </a:lvl1pPr>
            <a:lvl2pPr>
              <a:defRPr sz="1400" b="1" i="0">
                <a:solidFill>
                  <a:srgbClr val="373266"/>
                </a:solidFill>
                <a:latin typeface="+mn-lt"/>
              </a:defRPr>
            </a:lvl2pPr>
            <a:lvl3pPr marL="831738" indent="-277246">
              <a:buFont typeface="Arial" panose="020B0604020202020204" pitchFamily="34" charset="0"/>
              <a:buChar char="•"/>
              <a:defRPr sz="1400" b="0" i="0">
                <a:solidFill>
                  <a:srgbClr val="373266"/>
                </a:solidFill>
                <a:latin typeface="+mn-lt"/>
              </a:defRPr>
            </a:lvl3pPr>
            <a:lvl4pPr marL="1108984" indent="-277246">
              <a:buFont typeface="System Font Regular"/>
              <a:buChar char="−"/>
              <a:defRPr sz="1400" b="0" i="0">
                <a:solidFill>
                  <a:srgbClr val="373266"/>
                </a:solidFill>
                <a:latin typeface="+mn-lt"/>
              </a:defRPr>
            </a:lvl4pPr>
            <a:lvl5pPr marL="1386230" indent="-277246">
              <a:buFont typeface="Arial" panose="020B0604020202020204" pitchFamily="34" charset="0"/>
              <a:buChar char="•"/>
              <a:defRPr sz="1400" b="0" i="0">
                <a:solidFill>
                  <a:srgbClr val="373266"/>
                </a:solidFill>
                <a:latin typeface="+mn-lt"/>
              </a:defRPr>
            </a:lvl5pPr>
          </a:lstStyle>
          <a:p>
            <a:pPr lvl="0"/>
            <a:r>
              <a:rPr lang="en-GB"/>
              <a:t>Insert copy here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AC2CA5B-0C57-55FC-3DF8-DFFE7B6A8ED8}"/>
              </a:ext>
            </a:extLst>
          </p:cNvPr>
          <p:cNvCxnSpPr>
            <a:cxnSpLocks/>
          </p:cNvCxnSpPr>
          <p:nvPr userDrawn="1"/>
        </p:nvCxnSpPr>
        <p:spPr>
          <a:xfrm flipH="1">
            <a:off x="581489" y="6293880"/>
            <a:ext cx="11029023" cy="0"/>
          </a:xfrm>
          <a:prstGeom prst="line">
            <a:avLst/>
          </a:prstGeom>
          <a:ln w="12700">
            <a:solidFill>
              <a:srgbClr val="007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3">
            <a:extLst>
              <a:ext uri="{FF2B5EF4-FFF2-40B4-BE49-F238E27FC236}">
                <a16:creationId xmlns:a16="http://schemas.microsoft.com/office/drawing/2014/main" id="{ACE1EDDF-8B13-7105-DA80-89B19D421D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51217"/>
          <a:stretch/>
        </p:blipFill>
        <p:spPr>
          <a:xfrm>
            <a:off x="8950396" y="6411382"/>
            <a:ext cx="994040" cy="323283"/>
          </a:xfrm>
          <a:prstGeom prst="rect">
            <a:avLst/>
          </a:prstGeom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664BE511-FEA8-AD66-4BDA-D7C76C06E4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2982"/>
          <a:stretch/>
        </p:blipFill>
        <p:spPr>
          <a:xfrm>
            <a:off x="10302260" y="6455038"/>
            <a:ext cx="1310060" cy="235971"/>
          </a:xfrm>
          <a:prstGeom prst="rect">
            <a:avLst/>
          </a:prstGeom>
        </p:spPr>
      </p:pic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AF9B6C50-2C6F-2537-3CE4-10D8BACE445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055440" y="6409164"/>
            <a:ext cx="7725743" cy="153888"/>
          </a:xfrm>
        </p:spPr>
        <p:txBody>
          <a:bodyPr/>
          <a:lstStyle>
            <a:lvl1pPr>
              <a:defRPr sz="1000">
                <a:latin typeface="+mn-lt"/>
              </a:defRPr>
            </a:lvl1pPr>
          </a:lstStyle>
          <a:p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9714364-C4B4-8738-7321-9573F00F0DB2}"/>
              </a:ext>
            </a:extLst>
          </p:cNvPr>
          <p:cNvCxnSpPr>
            <a:cxnSpLocks/>
          </p:cNvCxnSpPr>
          <p:nvPr userDrawn="1"/>
        </p:nvCxnSpPr>
        <p:spPr>
          <a:xfrm>
            <a:off x="10133046" y="6455038"/>
            <a:ext cx="0" cy="273756"/>
          </a:xfrm>
          <a:prstGeom prst="line">
            <a:avLst/>
          </a:prstGeom>
          <a:ln w="6350">
            <a:solidFill>
              <a:srgbClr val="007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CD0524E0-0F42-BE63-0902-1990310678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1489" y="166991"/>
            <a:ext cx="11044812" cy="55990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800" b="1">
                <a:solidFill>
                  <a:srgbClr val="373266"/>
                </a:solidFill>
                <a:latin typeface="+mj-lt"/>
              </a:defRPr>
            </a:lvl1pPr>
          </a:lstStyle>
          <a:p>
            <a:pPr lvl="0"/>
            <a:r>
              <a:rPr lang="en-GB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7653525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48">
          <p15:clr>
            <a:srgbClr val="FBAE40"/>
          </p15:clr>
        </p15:guide>
        <p15:guide id="2" pos="7333">
          <p15:clr>
            <a:srgbClr val="FBAE40"/>
          </p15:clr>
        </p15:guide>
        <p15:guide id="3" pos="347">
          <p15:clr>
            <a:srgbClr val="FBAE40"/>
          </p15:clr>
        </p15:guide>
        <p15:guide id="4" orient="horz" pos="355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- Indigo">
    <p:bg>
      <p:bgPr>
        <a:solidFill>
          <a:srgbClr val="3732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E60C1D4-5FB4-3A33-73A7-25ECE672D743}"/>
              </a:ext>
            </a:extLst>
          </p:cNvPr>
          <p:cNvCxnSpPr>
            <a:cxnSpLocks/>
          </p:cNvCxnSpPr>
          <p:nvPr userDrawn="1"/>
        </p:nvCxnSpPr>
        <p:spPr>
          <a:xfrm flipH="1">
            <a:off x="581489" y="6293880"/>
            <a:ext cx="11029023" cy="0"/>
          </a:xfrm>
          <a:prstGeom prst="line">
            <a:avLst/>
          </a:prstGeom>
          <a:ln w="12700">
            <a:solidFill>
              <a:srgbClr val="007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EF1E0674-934C-0CFB-7E58-71C8847B9EFA}"/>
              </a:ext>
            </a:extLst>
          </p:cNvPr>
          <p:cNvSpPr txBox="1"/>
          <p:nvPr userDrawn="1"/>
        </p:nvSpPr>
        <p:spPr>
          <a:xfrm>
            <a:off x="548546" y="6346616"/>
            <a:ext cx="367408" cy="278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39D3060-42C8-CD42-B997-88180C054437}" type="slidenum">
              <a:rPr lang="en-GB" sz="1213" b="0" i="0" smtClean="0">
                <a:solidFill>
                  <a:srgbClr val="373266"/>
                </a:solidFill>
                <a:latin typeface="Futura Light" panose="020B0400000000000000" pitchFamily="34" charset="0"/>
                <a:cs typeface="Futura Medium" panose="020B0602020204020303" pitchFamily="34" charset="-79"/>
              </a:rPr>
              <a:t>‹#›</a:t>
            </a:fld>
            <a:endParaRPr lang="en-GB" sz="1213" b="0" i="0">
              <a:solidFill>
                <a:srgbClr val="373266"/>
              </a:solidFill>
              <a:latin typeface="Futura Light" panose="020B0400000000000000" pitchFamily="34" charset="0"/>
              <a:cs typeface="Futura Medium" panose="020B0602020204020303" pitchFamily="34" charset="-79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8B3E8F7-71D1-1138-89F1-799AD7776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581489" y="6293880"/>
            <a:ext cx="1102902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49F0ED85-971A-2172-87E3-69AF4F9787E1}"/>
              </a:ext>
            </a:extLst>
          </p:cNvPr>
          <p:cNvSpPr txBox="1"/>
          <p:nvPr userDrawn="1"/>
        </p:nvSpPr>
        <p:spPr>
          <a:xfrm>
            <a:off x="548546" y="6346616"/>
            <a:ext cx="367408" cy="278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39D3060-42C8-CD42-B997-88180C054437}" type="slidenum">
              <a:rPr lang="en-GB" sz="1213" b="0" i="0" smtClean="0">
                <a:solidFill>
                  <a:schemeClr val="bg1"/>
                </a:solidFill>
                <a:latin typeface="Futura Light" panose="020B0400000000000000" pitchFamily="34" charset="0"/>
                <a:cs typeface="Futura Medium" panose="020B0602020204020303" pitchFamily="34" charset="-79"/>
              </a:rPr>
              <a:t>‹#›</a:t>
            </a:fld>
            <a:endParaRPr lang="en-GB" sz="1213" b="0" i="0">
              <a:solidFill>
                <a:schemeClr val="bg1"/>
              </a:solidFill>
              <a:latin typeface="Futura Light" panose="020B0400000000000000" pitchFamily="34" charset="0"/>
              <a:cs typeface="Futura Medium" panose="020B0602020204020303" pitchFamily="34" charset="-79"/>
            </a:endParaRP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3DD8AC5A-F882-824B-B4CE-36FF911B3E8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055440" y="6409164"/>
            <a:ext cx="7725743" cy="153888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0221A66-9A44-E668-47CF-D3A90CA8E5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67954"/>
          <a:stretch/>
        </p:blipFill>
        <p:spPr>
          <a:xfrm>
            <a:off x="10302260" y="6410770"/>
            <a:ext cx="1310060" cy="28023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B3BD06E-2A11-8038-B4B8-8FD50B9639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47483"/>
          <a:stretch/>
        </p:blipFill>
        <p:spPr>
          <a:xfrm>
            <a:off x="8950406" y="6409164"/>
            <a:ext cx="994029" cy="348468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9CB1C66-9BAD-BD4C-10FD-23142D1A50CE}"/>
              </a:ext>
            </a:extLst>
          </p:cNvPr>
          <p:cNvCxnSpPr>
            <a:cxnSpLocks/>
          </p:cNvCxnSpPr>
          <p:nvPr userDrawn="1"/>
        </p:nvCxnSpPr>
        <p:spPr>
          <a:xfrm>
            <a:off x="10133046" y="6455038"/>
            <a:ext cx="0" cy="273756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16809D61-C688-E876-6BA7-8D8A436E60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1489" y="166991"/>
            <a:ext cx="11044812" cy="55990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7637393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48">
          <p15:clr>
            <a:srgbClr val="FBAE40"/>
          </p15:clr>
        </p15:guide>
        <p15:guide id="2" pos="7333">
          <p15:clr>
            <a:srgbClr val="FBAE40"/>
          </p15:clr>
        </p15:guide>
        <p15:guide id="3" pos="347">
          <p15:clr>
            <a:srgbClr val="FBAE40"/>
          </p15:clr>
        </p15:guide>
        <p15:guide id="4" orient="horz" pos="355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- Ja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E60C1D4-5FB4-3A33-73A7-25ECE672D743}"/>
              </a:ext>
            </a:extLst>
          </p:cNvPr>
          <p:cNvCxnSpPr>
            <a:cxnSpLocks/>
          </p:cNvCxnSpPr>
          <p:nvPr userDrawn="1"/>
        </p:nvCxnSpPr>
        <p:spPr>
          <a:xfrm flipH="1">
            <a:off x="581489" y="6293880"/>
            <a:ext cx="11029023" cy="0"/>
          </a:xfrm>
          <a:prstGeom prst="line">
            <a:avLst/>
          </a:prstGeom>
          <a:ln w="12700">
            <a:solidFill>
              <a:srgbClr val="007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EF1E0674-934C-0CFB-7E58-71C8847B9EFA}"/>
              </a:ext>
            </a:extLst>
          </p:cNvPr>
          <p:cNvSpPr txBox="1"/>
          <p:nvPr userDrawn="1"/>
        </p:nvSpPr>
        <p:spPr>
          <a:xfrm>
            <a:off x="548546" y="6346616"/>
            <a:ext cx="367408" cy="278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39D3060-42C8-CD42-B997-88180C054437}" type="slidenum">
              <a:rPr lang="en-GB" sz="1213" b="0" i="0" smtClean="0">
                <a:solidFill>
                  <a:srgbClr val="373266"/>
                </a:solidFill>
                <a:latin typeface="Futura Light" panose="020B0400000000000000" pitchFamily="34" charset="0"/>
                <a:cs typeface="Futura Medium" panose="020B0602020204020303" pitchFamily="34" charset="-79"/>
              </a:rPr>
              <a:t>‹#›</a:t>
            </a:fld>
            <a:endParaRPr lang="en-GB" sz="1213" b="0" i="0">
              <a:solidFill>
                <a:srgbClr val="373266"/>
              </a:solidFill>
              <a:latin typeface="Futura Light" panose="020B0400000000000000" pitchFamily="34" charset="0"/>
              <a:cs typeface="Futura Medium" panose="020B0602020204020303" pitchFamily="34" charset="-79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8B3E8F7-71D1-1138-89F1-799AD7776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581489" y="6293880"/>
            <a:ext cx="1102902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49F0ED85-971A-2172-87E3-69AF4F9787E1}"/>
              </a:ext>
            </a:extLst>
          </p:cNvPr>
          <p:cNvSpPr txBox="1"/>
          <p:nvPr userDrawn="1"/>
        </p:nvSpPr>
        <p:spPr>
          <a:xfrm>
            <a:off x="548546" y="6346616"/>
            <a:ext cx="367408" cy="278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39D3060-42C8-CD42-B997-88180C054437}" type="slidenum">
              <a:rPr lang="en-GB" sz="1213" b="0" i="0" smtClean="0">
                <a:solidFill>
                  <a:schemeClr val="bg1"/>
                </a:solidFill>
                <a:latin typeface="Futura Light" panose="020B0400000000000000" pitchFamily="34" charset="0"/>
                <a:cs typeface="Futura Medium" panose="020B0602020204020303" pitchFamily="34" charset="-79"/>
              </a:rPr>
              <a:t>‹#›</a:t>
            </a:fld>
            <a:endParaRPr lang="en-GB" sz="1213" b="0" i="0">
              <a:solidFill>
                <a:schemeClr val="bg1"/>
              </a:solidFill>
              <a:latin typeface="Futura Light" panose="020B0400000000000000" pitchFamily="34" charset="0"/>
              <a:cs typeface="Futura Medium" panose="020B0602020204020303" pitchFamily="34" charset="-79"/>
            </a:endParaRP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D1CE89AB-D71E-54FB-D328-9F509BE3387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055440" y="6409164"/>
            <a:ext cx="7725743" cy="153888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6955B7-DB73-71CB-5E02-67609D33DE77}"/>
              </a:ext>
            </a:extLst>
          </p:cNvPr>
          <p:cNvCxnSpPr>
            <a:cxnSpLocks/>
          </p:cNvCxnSpPr>
          <p:nvPr userDrawn="1"/>
        </p:nvCxnSpPr>
        <p:spPr>
          <a:xfrm>
            <a:off x="10133046" y="6455038"/>
            <a:ext cx="0" cy="273756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DCABE83E-CBC1-1236-B631-DE3F9D384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67954"/>
          <a:stretch/>
        </p:blipFill>
        <p:spPr>
          <a:xfrm>
            <a:off x="10302260" y="6410770"/>
            <a:ext cx="1310060" cy="28023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F8698BB-378A-694E-B371-012F2C9CCF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47483"/>
          <a:stretch/>
        </p:blipFill>
        <p:spPr>
          <a:xfrm>
            <a:off x="8950406" y="6409164"/>
            <a:ext cx="994029" cy="348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749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48">
          <p15:clr>
            <a:srgbClr val="FBAE40"/>
          </p15:clr>
        </p15:guide>
        <p15:guide id="2" pos="7333">
          <p15:clr>
            <a:srgbClr val="FBAE40"/>
          </p15:clr>
        </p15:guide>
        <p15:guide id="3" pos="347">
          <p15:clr>
            <a:srgbClr val="FBAE40"/>
          </p15:clr>
        </p15:guide>
        <p15:guide id="4" orient="horz" pos="355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Column - Off white">
    <p:bg>
      <p:bgPr>
        <a:solidFill>
          <a:srgbClr val="F9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E60C1D4-5FB4-3A33-73A7-25ECE672D743}"/>
              </a:ext>
            </a:extLst>
          </p:cNvPr>
          <p:cNvCxnSpPr>
            <a:cxnSpLocks/>
          </p:cNvCxnSpPr>
          <p:nvPr userDrawn="1"/>
        </p:nvCxnSpPr>
        <p:spPr>
          <a:xfrm flipH="1">
            <a:off x="581489" y="6293880"/>
            <a:ext cx="11029023" cy="0"/>
          </a:xfrm>
          <a:prstGeom prst="line">
            <a:avLst/>
          </a:prstGeom>
          <a:ln w="12700">
            <a:solidFill>
              <a:srgbClr val="007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EF1E0674-934C-0CFB-7E58-71C8847B9EFA}"/>
              </a:ext>
            </a:extLst>
          </p:cNvPr>
          <p:cNvSpPr txBox="1"/>
          <p:nvPr userDrawn="1"/>
        </p:nvSpPr>
        <p:spPr>
          <a:xfrm>
            <a:off x="548546" y="6346616"/>
            <a:ext cx="367408" cy="278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39D3060-42C8-CD42-B997-88180C054437}" type="slidenum">
              <a:rPr lang="en-GB" sz="1213" b="0" i="0" smtClean="0">
                <a:solidFill>
                  <a:srgbClr val="373266"/>
                </a:solidFill>
                <a:latin typeface="Futura Light" panose="020B0400000000000000" pitchFamily="34" charset="0"/>
                <a:cs typeface="Futura Medium" panose="020B0602020204020303" pitchFamily="34" charset="-79"/>
              </a:rPr>
              <a:t>‹#›</a:t>
            </a:fld>
            <a:endParaRPr lang="en-GB" sz="1213" b="0" i="0">
              <a:solidFill>
                <a:srgbClr val="373266"/>
              </a:solidFill>
              <a:latin typeface="Futura Light" panose="020B0400000000000000" pitchFamily="34" charset="0"/>
              <a:cs typeface="Futura Medium" panose="020B0602020204020303" pitchFamily="34" charset="-79"/>
            </a:endParaRP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7EFC494D-F395-C723-D17E-BBADB020BEF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1488" y="814749"/>
            <a:ext cx="11021374" cy="261290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>
              <a:defRPr sz="1698" b="1" i="0">
                <a:solidFill>
                  <a:srgbClr val="373266"/>
                </a:solidFill>
                <a:latin typeface="+mj-lt"/>
                <a:cs typeface="Futura" panose="020B0602020204020303" pitchFamily="34" charset="-79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Sub Header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BCA30626-B76E-E699-AA3A-67559561DE7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1488" y="1502618"/>
            <a:ext cx="5328000" cy="111953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1400" b="0" i="0">
                <a:solidFill>
                  <a:srgbClr val="373266"/>
                </a:solidFill>
                <a:latin typeface="+mn-lt"/>
              </a:defRPr>
            </a:lvl1pPr>
            <a:lvl2pPr>
              <a:defRPr sz="1400" b="1" i="0">
                <a:solidFill>
                  <a:srgbClr val="373266"/>
                </a:solidFill>
                <a:latin typeface="+mn-lt"/>
              </a:defRPr>
            </a:lvl2pPr>
            <a:lvl3pPr marL="831738" indent="-277246">
              <a:buFont typeface="Arial" panose="020B0604020202020204" pitchFamily="34" charset="0"/>
              <a:buChar char="•"/>
              <a:defRPr sz="1400" b="0" i="0">
                <a:solidFill>
                  <a:srgbClr val="373266"/>
                </a:solidFill>
                <a:latin typeface="+mn-lt"/>
              </a:defRPr>
            </a:lvl3pPr>
            <a:lvl4pPr marL="1108984" indent="-277246">
              <a:buFont typeface="System Font Regular"/>
              <a:buChar char="−"/>
              <a:defRPr sz="1400" b="0" i="0">
                <a:solidFill>
                  <a:srgbClr val="373266"/>
                </a:solidFill>
                <a:latin typeface="+mn-lt"/>
              </a:defRPr>
            </a:lvl4pPr>
            <a:lvl5pPr marL="1386230" indent="-277246">
              <a:buFont typeface="Arial" panose="020B0604020202020204" pitchFamily="34" charset="0"/>
              <a:buChar char="•"/>
              <a:defRPr sz="1400" b="0" i="0">
                <a:solidFill>
                  <a:srgbClr val="373266"/>
                </a:solidFill>
                <a:latin typeface="+mn-lt"/>
              </a:defRPr>
            </a:lvl5pPr>
          </a:lstStyle>
          <a:p>
            <a:pPr lvl="0"/>
            <a:r>
              <a:rPr lang="en-GB"/>
              <a:t>Insert copy here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C759BD8F-E786-7BF8-6700-FA85CCAD44E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055440" y="6409164"/>
            <a:ext cx="7725743" cy="319577"/>
          </a:xfrm>
        </p:spPr>
        <p:txBody>
          <a:bodyPr/>
          <a:lstStyle>
            <a:lvl1pPr>
              <a:defRPr sz="1000">
                <a:latin typeface="+mn-lt"/>
              </a:defRPr>
            </a:lvl1pPr>
          </a:lstStyle>
          <a:p>
            <a:endParaRPr lang="en-GB"/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967221E6-8F4B-D5DB-16E4-1BB9A29EBB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51217"/>
          <a:stretch/>
        </p:blipFill>
        <p:spPr>
          <a:xfrm>
            <a:off x="8950396" y="6411382"/>
            <a:ext cx="994040" cy="323283"/>
          </a:xfrm>
          <a:prstGeom prst="rect">
            <a:avLst/>
          </a:prstGeom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DB6D9B0E-16B0-54FD-8C19-EFF919B090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2982"/>
          <a:stretch/>
        </p:blipFill>
        <p:spPr>
          <a:xfrm>
            <a:off x="10302260" y="6455038"/>
            <a:ext cx="1310060" cy="235971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00C2FAC-81F7-D2DB-AE20-968A6486DD47}"/>
              </a:ext>
            </a:extLst>
          </p:cNvPr>
          <p:cNvCxnSpPr>
            <a:cxnSpLocks/>
          </p:cNvCxnSpPr>
          <p:nvPr userDrawn="1"/>
        </p:nvCxnSpPr>
        <p:spPr>
          <a:xfrm>
            <a:off x="10133046" y="6455038"/>
            <a:ext cx="0" cy="273756"/>
          </a:xfrm>
          <a:prstGeom prst="line">
            <a:avLst/>
          </a:prstGeom>
          <a:ln w="6350">
            <a:solidFill>
              <a:srgbClr val="007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1DD9F81A-6502-79FC-4293-1B85E31BCB6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1489" y="296012"/>
            <a:ext cx="11021373" cy="430887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>
              <a:defRPr sz="2800" b="1">
                <a:solidFill>
                  <a:srgbClr val="373266"/>
                </a:solidFill>
                <a:latin typeface="+mj-lt"/>
              </a:defRPr>
            </a:lvl1pPr>
          </a:lstStyle>
          <a:p>
            <a:pPr lvl="0"/>
            <a:r>
              <a:rPr lang="en-GB"/>
              <a:t>Slide Title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0E1035F0-761A-5561-3725-7A834A8C092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74862" y="1495777"/>
            <a:ext cx="5328000" cy="111953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1400" b="0" i="0">
                <a:solidFill>
                  <a:srgbClr val="373266"/>
                </a:solidFill>
                <a:latin typeface="+mn-lt"/>
              </a:defRPr>
            </a:lvl1pPr>
            <a:lvl2pPr>
              <a:defRPr sz="1400" b="1" i="0">
                <a:solidFill>
                  <a:srgbClr val="373266"/>
                </a:solidFill>
                <a:latin typeface="+mn-lt"/>
              </a:defRPr>
            </a:lvl2pPr>
            <a:lvl3pPr marL="831738" indent="-277246">
              <a:buFont typeface="Arial" panose="020B0604020202020204" pitchFamily="34" charset="0"/>
              <a:buChar char="•"/>
              <a:defRPr sz="1400" b="0" i="0">
                <a:solidFill>
                  <a:srgbClr val="373266"/>
                </a:solidFill>
                <a:latin typeface="+mn-lt"/>
              </a:defRPr>
            </a:lvl3pPr>
            <a:lvl4pPr marL="1108984" indent="-277246">
              <a:buFont typeface="System Font Regular"/>
              <a:buChar char="−"/>
              <a:defRPr sz="1400" b="0" i="0">
                <a:solidFill>
                  <a:srgbClr val="373266"/>
                </a:solidFill>
                <a:latin typeface="+mn-lt"/>
              </a:defRPr>
            </a:lvl4pPr>
            <a:lvl5pPr marL="1386230" indent="-277246">
              <a:buFont typeface="Arial" panose="020B0604020202020204" pitchFamily="34" charset="0"/>
              <a:buChar char="•"/>
              <a:defRPr sz="1400" b="0" i="0">
                <a:solidFill>
                  <a:srgbClr val="373266"/>
                </a:solidFill>
                <a:latin typeface="+mn-lt"/>
              </a:defRPr>
            </a:lvl5pPr>
          </a:lstStyle>
          <a:p>
            <a:pPr lvl="0"/>
            <a:r>
              <a:rPr lang="en-GB"/>
              <a:t>Insert copy here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2005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48">
          <p15:clr>
            <a:srgbClr val="FBAE40"/>
          </p15:clr>
        </p15:guide>
        <p15:guide id="2" pos="7333">
          <p15:clr>
            <a:srgbClr val="FBAE40"/>
          </p15:clr>
        </p15:guide>
        <p15:guide id="3" pos="347">
          <p15:clr>
            <a:srgbClr val="FBAE40"/>
          </p15:clr>
        </p15:guide>
        <p15:guide id="4" orient="horz" pos="355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lumn with RH Picture - Off white">
    <p:bg>
      <p:bgPr>
        <a:solidFill>
          <a:srgbClr val="F9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E60C1D4-5FB4-3A33-73A7-25ECE672D743}"/>
              </a:ext>
            </a:extLst>
          </p:cNvPr>
          <p:cNvCxnSpPr>
            <a:cxnSpLocks/>
          </p:cNvCxnSpPr>
          <p:nvPr userDrawn="1"/>
        </p:nvCxnSpPr>
        <p:spPr>
          <a:xfrm flipH="1">
            <a:off x="581489" y="6293880"/>
            <a:ext cx="11029023" cy="0"/>
          </a:xfrm>
          <a:prstGeom prst="line">
            <a:avLst/>
          </a:prstGeom>
          <a:ln w="12700">
            <a:solidFill>
              <a:srgbClr val="007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EF1E0674-934C-0CFB-7E58-71C8847B9EFA}"/>
              </a:ext>
            </a:extLst>
          </p:cNvPr>
          <p:cNvSpPr txBox="1"/>
          <p:nvPr userDrawn="1"/>
        </p:nvSpPr>
        <p:spPr>
          <a:xfrm>
            <a:off x="548546" y="6346616"/>
            <a:ext cx="367408" cy="278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39D3060-42C8-CD42-B997-88180C054437}" type="slidenum">
              <a:rPr lang="en-GB" sz="1213" b="0" i="0" smtClean="0">
                <a:solidFill>
                  <a:srgbClr val="373266"/>
                </a:solidFill>
                <a:latin typeface="Futura Light" panose="020B0400000000000000" pitchFamily="34" charset="0"/>
                <a:cs typeface="Futura Medium" panose="020B0602020204020303" pitchFamily="34" charset="-79"/>
              </a:rPr>
              <a:t>‹#›</a:t>
            </a:fld>
            <a:endParaRPr lang="en-GB" sz="1213" b="0" i="0">
              <a:solidFill>
                <a:srgbClr val="373266"/>
              </a:solidFill>
              <a:latin typeface="Futura Light" panose="020B0400000000000000" pitchFamily="34" charset="0"/>
              <a:cs typeface="Futura Medium" panose="020B0602020204020303" pitchFamily="34" charset="-79"/>
            </a:endParaRP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664778F1-A7D2-2616-212A-C8DDAE8169C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58702" y="1502618"/>
            <a:ext cx="5348922" cy="460608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AED7D667-CB2F-F77A-2FB0-923D0E53CB2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055440" y="6409164"/>
            <a:ext cx="7725743" cy="319577"/>
          </a:xfrm>
        </p:spPr>
        <p:txBody>
          <a:bodyPr/>
          <a:lstStyle>
            <a:lvl1pPr>
              <a:defRPr sz="1000">
                <a:latin typeface="+mn-lt"/>
              </a:defRPr>
            </a:lvl1pPr>
          </a:lstStyle>
          <a:p>
            <a:endParaRPr lang="en-GB"/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B81327CD-01BB-A726-2B7A-BECB912A98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51217"/>
          <a:stretch/>
        </p:blipFill>
        <p:spPr>
          <a:xfrm>
            <a:off x="8950396" y="6411382"/>
            <a:ext cx="994040" cy="323283"/>
          </a:xfrm>
          <a:prstGeom prst="rect">
            <a:avLst/>
          </a:prstGeom>
        </p:spPr>
      </p:pic>
      <p:pic>
        <p:nvPicPr>
          <p:cNvPr id="11" name="Picture 3">
            <a:extLst>
              <a:ext uri="{FF2B5EF4-FFF2-40B4-BE49-F238E27FC236}">
                <a16:creationId xmlns:a16="http://schemas.microsoft.com/office/drawing/2014/main" id="{3C9F81E8-0462-09C3-6C77-B1E61B650C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2982"/>
          <a:stretch/>
        </p:blipFill>
        <p:spPr>
          <a:xfrm>
            <a:off x="10302260" y="6455038"/>
            <a:ext cx="1310060" cy="235971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BA88389-194C-2158-4C0C-61246483F690}"/>
              </a:ext>
            </a:extLst>
          </p:cNvPr>
          <p:cNvCxnSpPr>
            <a:cxnSpLocks/>
          </p:cNvCxnSpPr>
          <p:nvPr userDrawn="1"/>
        </p:nvCxnSpPr>
        <p:spPr>
          <a:xfrm>
            <a:off x="10133046" y="6455038"/>
            <a:ext cx="0" cy="273756"/>
          </a:xfrm>
          <a:prstGeom prst="line">
            <a:avLst/>
          </a:prstGeom>
          <a:ln w="6350">
            <a:solidFill>
              <a:srgbClr val="007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5B92C315-49DF-BEBA-15F9-59EC78FEB4F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1488" y="814749"/>
            <a:ext cx="11021374" cy="261290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>
              <a:defRPr sz="1698" b="1" i="0">
                <a:solidFill>
                  <a:srgbClr val="373266"/>
                </a:solidFill>
                <a:latin typeface="+mj-lt"/>
                <a:cs typeface="Futura" panose="020B0602020204020303" pitchFamily="34" charset="-79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Sub Header</a:t>
            </a:r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F586AE25-DA83-47BF-80C4-213E602C981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1488" y="1502618"/>
            <a:ext cx="5328000" cy="111953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1400" b="0" i="0">
                <a:solidFill>
                  <a:srgbClr val="373266"/>
                </a:solidFill>
                <a:latin typeface="+mn-lt"/>
              </a:defRPr>
            </a:lvl1pPr>
            <a:lvl2pPr>
              <a:defRPr sz="1400" b="1" i="0">
                <a:solidFill>
                  <a:srgbClr val="373266"/>
                </a:solidFill>
                <a:latin typeface="+mn-lt"/>
              </a:defRPr>
            </a:lvl2pPr>
            <a:lvl3pPr marL="831738" indent="-277246">
              <a:buFont typeface="Arial" panose="020B0604020202020204" pitchFamily="34" charset="0"/>
              <a:buChar char="•"/>
              <a:defRPr sz="1400" b="0" i="0">
                <a:solidFill>
                  <a:srgbClr val="373266"/>
                </a:solidFill>
                <a:latin typeface="+mn-lt"/>
              </a:defRPr>
            </a:lvl3pPr>
            <a:lvl4pPr marL="1108984" indent="-277246">
              <a:buFont typeface="System Font Regular"/>
              <a:buChar char="−"/>
              <a:defRPr sz="1400" b="0" i="0">
                <a:solidFill>
                  <a:srgbClr val="373266"/>
                </a:solidFill>
                <a:latin typeface="+mn-lt"/>
              </a:defRPr>
            </a:lvl4pPr>
            <a:lvl5pPr marL="1386230" indent="-277246">
              <a:buFont typeface="Arial" panose="020B0604020202020204" pitchFamily="34" charset="0"/>
              <a:buChar char="•"/>
              <a:defRPr sz="1400" b="0" i="0">
                <a:solidFill>
                  <a:srgbClr val="373266"/>
                </a:solidFill>
                <a:latin typeface="+mn-lt"/>
              </a:defRPr>
            </a:lvl5pPr>
          </a:lstStyle>
          <a:p>
            <a:pPr lvl="0"/>
            <a:r>
              <a:rPr lang="en-GB"/>
              <a:t>Insert copy here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EBC98428-9EA0-14FE-1BC8-CD3575AF71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1489" y="296012"/>
            <a:ext cx="11021373" cy="430887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>
              <a:defRPr sz="2800" b="1">
                <a:solidFill>
                  <a:srgbClr val="373266"/>
                </a:solidFill>
                <a:latin typeface="+mj-lt"/>
              </a:defRPr>
            </a:lvl1pPr>
          </a:lstStyle>
          <a:p>
            <a:pPr lvl="0"/>
            <a:r>
              <a:rPr lang="en-GB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29365456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48">
          <p15:clr>
            <a:srgbClr val="FBAE40"/>
          </p15:clr>
        </p15:guide>
        <p15:guide id="2" pos="7333">
          <p15:clr>
            <a:srgbClr val="FBAE40"/>
          </p15:clr>
        </p15:guide>
        <p15:guide id="3" pos="347">
          <p15:clr>
            <a:srgbClr val="FBAE40"/>
          </p15:clr>
        </p15:guide>
        <p15:guide id="4" orient="horz" pos="355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lumn with LH Picture - Off white">
    <p:bg>
      <p:bgPr>
        <a:solidFill>
          <a:srgbClr val="F9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E60C1D4-5FB4-3A33-73A7-25ECE672D743}"/>
              </a:ext>
            </a:extLst>
          </p:cNvPr>
          <p:cNvCxnSpPr>
            <a:cxnSpLocks/>
          </p:cNvCxnSpPr>
          <p:nvPr userDrawn="1"/>
        </p:nvCxnSpPr>
        <p:spPr>
          <a:xfrm flipH="1">
            <a:off x="581489" y="6293880"/>
            <a:ext cx="11029023" cy="0"/>
          </a:xfrm>
          <a:prstGeom prst="line">
            <a:avLst/>
          </a:prstGeom>
          <a:ln w="12700">
            <a:solidFill>
              <a:srgbClr val="007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EF1E0674-934C-0CFB-7E58-71C8847B9EFA}"/>
              </a:ext>
            </a:extLst>
          </p:cNvPr>
          <p:cNvSpPr txBox="1"/>
          <p:nvPr userDrawn="1"/>
        </p:nvSpPr>
        <p:spPr>
          <a:xfrm>
            <a:off x="548546" y="6346616"/>
            <a:ext cx="367408" cy="278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39D3060-42C8-CD42-B997-88180C054437}" type="slidenum">
              <a:rPr lang="en-GB" sz="1213" b="0" i="0" smtClean="0">
                <a:solidFill>
                  <a:srgbClr val="373266"/>
                </a:solidFill>
                <a:latin typeface="Futura Light" panose="020B0400000000000000" pitchFamily="34" charset="0"/>
                <a:cs typeface="Futura Medium" panose="020B0602020204020303" pitchFamily="34" charset="-79"/>
              </a:rPr>
              <a:t>‹#›</a:t>
            </a:fld>
            <a:endParaRPr lang="en-GB" sz="1213" b="0" i="0">
              <a:solidFill>
                <a:srgbClr val="373266"/>
              </a:solidFill>
              <a:latin typeface="Futura Light" panose="020B0400000000000000" pitchFamily="34" charset="0"/>
              <a:cs typeface="Futura Medium" panose="020B0602020204020303" pitchFamily="34" charset="-79"/>
            </a:endParaRP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664778F1-A7D2-2616-212A-C8DDAE8169C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81488" y="1495776"/>
            <a:ext cx="5348922" cy="461292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CB18A3B9-940F-110F-E18B-CC2DF239275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1055440" y="6409164"/>
            <a:ext cx="7725743" cy="319577"/>
          </a:xfrm>
        </p:spPr>
        <p:txBody>
          <a:bodyPr/>
          <a:lstStyle>
            <a:lvl1pPr>
              <a:defRPr sz="1000">
                <a:latin typeface="+mn-lt"/>
              </a:defRPr>
            </a:lvl1pPr>
          </a:lstStyle>
          <a:p>
            <a:endParaRPr lang="en-GB"/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5D6159CB-DE5B-F2D1-9994-D6D60F18DD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51217"/>
          <a:stretch/>
        </p:blipFill>
        <p:spPr>
          <a:xfrm>
            <a:off x="8950396" y="6411382"/>
            <a:ext cx="994040" cy="323283"/>
          </a:xfrm>
          <a:prstGeom prst="rect">
            <a:avLst/>
          </a:prstGeom>
        </p:spPr>
      </p:pic>
      <p:pic>
        <p:nvPicPr>
          <p:cNvPr id="11" name="Picture 3">
            <a:extLst>
              <a:ext uri="{FF2B5EF4-FFF2-40B4-BE49-F238E27FC236}">
                <a16:creationId xmlns:a16="http://schemas.microsoft.com/office/drawing/2014/main" id="{D57C00D5-8A6C-6D16-BFC5-0C7E9478C3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2982"/>
          <a:stretch/>
        </p:blipFill>
        <p:spPr>
          <a:xfrm>
            <a:off x="10302260" y="6455038"/>
            <a:ext cx="1310060" cy="235971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174C249-1F87-031E-B06B-689FDDF7FA83}"/>
              </a:ext>
            </a:extLst>
          </p:cNvPr>
          <p:cNvCxnSpPr>
            <a:cxnSpLocks/>
          </p:cNvCxnSpPr>
          <p:nvPr userDrawn="1"/>
        </p:nvCxnSpPr>
        <p:spPr>
          <a:xfrm>
            <a:off x="10133046" y="6455038"/>
            <a:ext cx="0" cy="273756"/>
          </a:xfrm>
          <a:prstGeom prst="line">
            <a:avLst/>
          </a:prstGeom>
          <a:ln w="6350">
            <a:solidFill>
              <a:srgbClr val="007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E05BDCBE-1EA8-EE78-C3CB-D43862DB9D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1488" y="814749"/>
            <a:ext cx="11021374" cy="261290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>
              <a:defRPr sz="1698" b="1" i="0">
                <a:solidFill>
                  <a:srgbClr val="373266"/>
                </a:solidFill>
                <a:latin typeface="+mj-lt"/>
                <a:cs typeface="Futura" panose="020B0602020204020303" pitchFamily="34" charset="-79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Sub Header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FA9FBF07-776C-4750-7A38-8D35BDB4FE8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1489" y="296012"/>
            <a:ext cx="11021373" cy="430887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>
              <a:defRPr sz="2800" b="1">
                <a:solidFill>
                  <a:srgbClr val="373266"/>
                </a:solidFill>
                <a:latin typeface="+mj-lt"/>
              </a:defRPr>
            </a:lvl1pPr>
          </a:lstStyle>
          <a:p>
            <a:pPr lvl="0"/>
            <a:r>
              <a:rPr lang="en-GB"/>
              <a:t>Slide Title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04D062B8-02C0-B7A7-A7A8-5E1C182DF1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74862" y="1495777"/>
            <a:ext cx="5328000" cy="111953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1400" b="0" i="0">
                <a:solidFill>
                  <a:srgbClr val="373266"/>
                </a:solidFill>
                <a:latin typeface="+mn-lt"/>
              </a:defRPr>
            </a:lvl1pPr>
            <a:lvl2pPr>
              <a:defRPr sz="1400" b="1" i="0">
                <a:solidFill>
                  <a:srgbClr val="373266"/>
                </a:solidFill>
                <a:latin typeface="+mn-lt"/>
              </a:defRPr>
            </a:lvl2pPr>
            <a:lvl3pPr marL="831738" indent="-277246">
              <a:buFont typeface="Arial" panose="020B0604020202020204" pitchFamily="34" charset="0"/>
              <a:buChar char="•"/>
              <a:defRPr sz="1400" b="0" i="0">
                <a:solidFill>
                  <a:srgbClr val="373266"/>
                </a:solidFill>
                <a:latin typeface="+mn-lt"/>
              </a:defRPr>
            </a:lvl3pPr>
            <a:lvl4pPr marL="1108984" indent="-277246">
              <a:buFont typeface="System Font Regular"/>
              <a:buChar char="−"/>
              <a:defRPr sz="1400" b="0" i="0">
                <a:solidFill>
                  <a:srgbClr val="373266"/>
                </a:solidFill>
                <a:latin typeface="+mn-lt"/>
              </a:defRPr>
            </a:lvl4pPr>
            <a:lvl5pPr marL="1386230" indent="-277246">
              <a:buFont typeface="Arial" panose="020B0604020202020204" pitchFamily="34" charset="0"/>
              <a:buChar char="•"/>
              <a:defRPr sz="1400" b="0" i="0">
                <a:solidFill>
                  <a:srgbClr val="373266"/>
                </a:solidFill>
                <a:latin typeface="+mn-lt"/>
              </a:defRPr>
            </a:lvl5pPr>
          </a:lstStyle>
          <a:p>
            <a:pPr lvl="0"/>
            <a:r>
              <a:rPr lang="en-GB"/>
              <a:t>Insert copy here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0940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48">
          <p15:clr>
            <a:srgbClr val="FBAE40"/>
          </p15:clr>
        </p15:guide>
        <p15:guide id="2" pos="7333">
          <p15:clr>
            <a:srgbClr val="FBAE40"/>
          </p15:clr>
        </p15:guide>
        <p15:guide id="3" pos="347">
          <p15:clr>
            <a:srgbClr val="FBAE40"/>
          </p15:clr>
        </p15:guide>
        <p15:guide id="4" orient="horz" pos="355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lumn with Chart - Off white">
    <p:bg>
      <p:bgPr>
        <a:solidFill>
          <a:srgbClr val="F9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E60C1D4-5FB4-3A33-73A7-25ECE672D743}"/>
              </a:ext>
            </a:extLst>
          </p:cNvPr>
          <p:cNvCxnSpPr>
            <a:cxnSpLocks/>
          </p:cNvCxnSpPr>
          <p:nvPr userDrawn="1"/>
        </p:nvCxnSpPr>
        <p:spPr>
          <a:xfrm flipH="1">
            <a:off x="581489" y="6293880"/>
            <a:ext cx="11029023" cy="0"/>
          </a:xfrm>
          <a:prstGeom prst="line">
            <a:avLst/>
          </a:prstGeom>
          <a:ln w="12700">
            <a:solidFill>
              <a:srgbClr val="007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EF1E0674-934C-0CFB-7E58-71C8847B9EFA}"/>
              </a:ext>
            </a:extLst>
          </p:cNvPr>
          <p:cNvSpPr txBox="1"/>
          <p:nvPr userDrawn="1"/>
        </p:nvSpPr>
        <p:spPr>
          <a:xfrm>
            <a:off x="548546" y="6346616"/>
            <a:ext cx="367408" cy="278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39D3060-42C8-CD42-B997-88180C054437}" type="slidenum">
              <a:rPr lang="en-GB" sz="1213" b="0" i="0" smtClean="0">
                <a:solidFill>
                  <a:srgbClr val="373266"/>
                </a:solidFill>
                <a:latin typeface="Futura Light" panose="020B0400000000000000" pitchFamily="34" charset="0"/>
                <a:cs typeface="Futura Medium" panose="020B0602020204020303" pitchFamily="34" charset="-79"/>
              </a:rPr>
              <a:t>‹#›</a:t>
            </a:fld>
            <a:endParaRPr lang="en-GB" sz="1213" b="0" i="0">
              <a:solidFill>
                <a:srgbClr val="373266"/>
              </a:solidFill>
              <a:latin typeface="Futura Light" panose="020B0400000000000000" pitchFamily="34" charset="0"/>
              <a:cs typeface="Futura Medium" panose="020B0602020204020303" pitchFamily="34" charset="-79"/>
            </a:endParaRPr>
          </a:p>
        </p:txBody>
      </p:sp>
      <p:sp>
        <p:nvSpPr>
          <p:cNvPr id="7" name="Chart Placeholder 2">
            <a:extLst>
              <a:ext uri="{FF2B5EF4-FFF2-40B4-BE49-F238E27FC236}">
                <a16:creationId xmlns:a16="http://schemas.microsoft.com/office/drawing/2014/main" id="{44D05223-AE50-5D34-E1E0-4AB4C78C0565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6258702" y="1502618"/>
            <a:ext cx="5351810" cy="460608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B7387EA6-7203-BBEC-A9DC-AFAE3914EB5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1055440" y="6409164"/>
            <a:ext cx="7725743" cy="319577"/>
          </a:xfrm>
        </p:spPr>
        <p:txBody>
          <a:bodyPr/>
          <a:lstStyle>
            <a:lvl1pPr>
              <a:defRPr sz="1000">
                <a:latin typeface="+mn-lt"/>
              </a:defRPr>
            </a:lvl1pPr>
          </a:lstStyle>
          <a:p>
            <a:endParaRPr lang="en-GB"/>
          </a:p>
        </p:txBody>
      </p:sp>
      <p:pic>
        <p:nvPicPr>
          <p:cNvPr id="11" name="Picture 3">
            <a:extLst>
              <a:ext uri="{FF2B5EF4-FFF2-40B4-BE49-F238E27FC236}">
                <a16:creationId xmlns:a16="http://schemas.microsoft.com/office/drawing/2014/main" id="{5A5B50E0-C3EA-674C-CAFF-7DBCD01560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51217"/>
          <a:stretch/>
        </p:blipFill>
        <p:spPr>
          <a:xfrm>
            <a:off x="8950396" y="6411382"/>
            <a:ext cx="994040" cy="323283"/>
          </a:xfrm>
          <a:prstGeom prst="rect">
            <a:avLst/>
          </a:prstGeom>
        </p:spPr>
      </p:pic>
      <p:pic>
        <p:nvPicPr>
          <p:cNvPr id="12" name="Picture 3">
            <a:extLst>
              <a:ext uri="{FF2B5EF4-FFF2-40B4-BE49-F238E27FC236}">
                <a16:creationId xmlns:a16="http://schemas.microsoft.com/office/drawing/2014/main" id="{EC6B7BA4-E692-D1E6-3A4D-9A48C718BA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2982"/>
          <a:stretch/>
        </p:blipFill>
        <p:spPr>
          <a:xfrm>
            <a:off x="10302260" y="6455038"/>
            <a:ext cx="1310060" cy="235971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C21C1FB-B9E0-529D-6A78-3B522BB1FD82}"/>
              </a:ext>
            </a:extLst>
          </p:cNvPr>
          <p:cNvCxnSpPr>
            <a:cxnSpLocks/>
          </p:cNvCxnSpPr>
          <p:nvPr userDrawn="1"/>
        </p:nvCxnSpPr>
        <p:spPr>
          <a:xfrm>
            <a:off x="10133046" y="6455038"/>
            <a:ext cx="0" cy="273756"/>
          </a:xfrm>
          <a:prstGeom prst="line">
            <a:avLst/>
          </a:prstGeom>
          <a:ln w="6350">
            <a:solidFill>
              <a:srgbClr val="007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C30B8369-36A4-1281-723D-2AEC15CC03F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1488" y="814749"/>
            <a:ext cx="11021374" cy="261290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>
              <a:defRPr sz="1698" b="1" i="0">
                <a:solidFill>
                  <a:srgbClr val="373266"/>
                </a:solidFill>
                <a:latin typeface="+mj-lt"/>
                <a:cs typeface="Futura" panose="020B0602020204020303" pitchFamily="34" charset="-79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Sub Header</a:t>
            </a:r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F80A5055-DD86-1641-1C55-2523C101085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1488" y="1502618"/>
            <a:ext cx="5328000" cy="111953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1400" b="0" i="0">
                <a:solidFill>
                  <a:srgbClr val="373266"/>
                </a:solidFill>
                <a:latin typeface="+mn-lt"/>
              </a:defRPr>
            </a:lvl1pPr>
            <a:lvl2pPr>
              <a:defRPr sz="1400" b="1" i="0">
                <a:solidFill>
                  <a:srgbClr val="373266"/>
                </a:solidFill>
                <a:latin typeface="+mn-lt"/>
              </a:defRPr>
            </a:lvl2pPr>
            <a:lvl3pPr marL="831738" indent="-277246">
              <a:buFont typeface="Arial" panose="020B0604020202020204" pitchFamily="34" charset="0"/>
              <a:buChar char="•"/>
              <a:defRPr sz="1400" b="0" i="0">
                <a:solidFill>
                  <a:srgbClr val="373266"/>
                </a:solidFill>
                <a:latin typeface="+mn-lt"/>
              </a:defRPr>
            </a:lvl3pPr>
            <a:lvl4pPr marL="1108984" indent="-277246">
              <a:buFont typeface="System Font Regular"/>
              <a:buChar char="−"/>
              <a:defRPr sz="1400" b="0" i="0">
                <a:solidFill>
                  <a:srgbClr val="373266"/>
                </a:solidFill>
                <a:latin typeface="+mn-lt"/>
              </a:defRPr>
            </a:lvl4pPr>
            <a:lvl5pPr marL="1386230" indent="-277246">
              <a:buFont typeface="Arial" panose="020B0604020202020204" pitchFamily="34" charset="0"/>
              <a:buChar char="•"/>
              <a:defRPr sz="1400" b="0" i="0">
                <a:solidFill>
                  <a:srgbClr val="373266"/>
                </a:solidFill>
                <a:latin typeface="+mn-lt"/>
              </a:defRPr>
            </a:lvl5pPr>
          </a:lstStyle>
          <a:p>
            <a:pPr lvl="0"/>
            <a:r>
              <a:rPr lang="en-GB"/>
              <a:t>Insert copy here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7056A836-A549-128C-5117-C15163D821E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1489" y="296012"/>
            <a:ext cx="11021373" cy="430887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>
              <a:defRPr sz="2800" b="1">
                <a:solidFill>
                  <a:srgbClr val="373266"/>
                </a:solidFill>
                <a:latin typeface="+mj-lt"/>
              </a:defRPr>
            </a:lvl1pPr>
          </a:lstStyle>
          <a:p>
            <a:pPr lvl="0"/>
            <a:r>
              <a:rPr lang="en-GB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21602629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48">
          <p15:clr>
            <a:srgbClr val="FBAE40"/>
          </p15:clr>
        </p15:guide>
        <p15:guide id="2" pos="7333">
          <p15:clr>
            <a:srgbClr val="FBAE40"/>
          </p15:clr>
        </p15:guide>
        <p15:guide id="3" pos="347">
          <p15:clr>
            <a:srgbClr val="FBAE40"/>
          </p15:clr>
        </p15:guide>
        <p15:guide id="4" orient="horz" pos="355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lumn with table - Off white">
    <p:bg>
      <p:bgPr>
        <a:solidFill>
          <a:srgbClr val="F9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E60C1D4-5FB4-3A33-73A7-25ECE672D743}"/>
              </a:ext>
            </a:extLst>
          </p:cNvPr>
          <p:cNvCxnSpPr>
            <a:cxnSpLocks/>
          </p:cNvCxnSpPr>
          <p:nvPr userDrawn="1"/>
        </p:nvCxnSpPr>
        <p:spPr>
          <a:xfrm flipH="1">
            <a:off x="581489" y="6293880"/>
            <a:ext cx="11029023" cy="0"/>
          </a:xfrm>
          <a:prstGeom prst="line">
            <a:avLst/>
          </a:prstGeom>
          <a:ln w="12700">
            <a:solidFill>
              <a:srgbClr val="007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EF1E0674-934C-0CFB-7E58-71C8847B9EFA}"/>
              </a:ext>
            </a:extLst>
          </p:cNvPr>
          <p:cNvSpPr txBox="1"/>
          <p:nvPr userDrawn="1"/>
        </p:nvSpPr>
        <p:spPr>
          <a:xfrm>
            <a:off x="548546" y="6346616"/>
            <a:ext cx="367408" cy="278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39D3060-42C8-CD42-B997-88180C054437}" type="slidenum">
              <a:rPr lang="en-GB" sz="1213" b="0" i="0" smtClean="0">
                <a:solidFill>
                  <a:srgbClr val="373266"/>
                </a:solidFill>
                <a:latin typeface="Futura Light" panose="020B0400000000000000" pitchFamily="34" charset="0"/>
                <a:cs typeface="Futura Medium" panose="020B0602020204020303" pitchFamily="34" charset="-79"/>
              </a:rPr>
              <a:t>‹#›</a:t>
            </a:fld>
            <a:endParaRPr lang="en-GB" sz="1213" b="0" i="0">
              <a:solidFill>
                <a:srgbClr val="373266"/>
              </a:solidFill>
              <a:latin typeface="Futura Light" panose="020B0400000000000000" pitchFamily="34" charset="0"/>
              <a:cs typeface="Futura Medium" panose="020B0602020204020303" pitchFamily="34" charset="-79"/>
            </a:endParaRPr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C084D788-1586-15AE-16F0-16251DF1D581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280844" y="1502618"/>
            <a:ext cx="5329668" cy="4572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icon to add table</a:t>
            </a:r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6714DB99-4653-3E51-3972-2FCCB7E2607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055440" y="6409164"/>
            <a:ext cx="7725743" cy="319577"/>
          </a:xfrm>
        </p:spPr>
        <p:txBody>
          <a:bodyPr/>
          <a:lstStyle>
            <a:lvl1pPr>
              <a:defRPr sz="1000">
                <a:latin typeface="+mn-lt"/>
              </a:defRPr>
            </a:lvl1pPr>
          </a:lstStyle>
          <a:p>
            <a:endParaRPr lang="en-GB"/>
          </a:p>
        </p:txBody>
      </p:sp>
      <p:pic>
        <p:nvPicPr>
          <p:cNvPr id="11" name="Picture 3">
            <a:extLst>
              <a:ext uri="{FF2B5EF4-FFF2-40B4-BE49-F238E27FC236}">
                <a16:creationId xmlns:a16="http://schemas.microsoft.com/office/drawing/2014/main" id="{8A52AE1C-2D31-A489-4A1D-8729AF9A20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51217"/>
          <a:stretch/>
        </p:blipFill>
        <p:spPr>
          <a:xfrm>
            <a:off x="8950396" y="6411382"/>
            <a:ext cx="994040" cy="323283"/>
          </a:xfrm>
          <a:prstGeom prst="rect">
            <a:avLst/>
          </a:prstGeom>
        </p:spPr>
      </p:pic>
      <p:pic>
        <p:nvPicPr>
          <p:cNvPr id="12" name="Picture 3">
            <a:extLst>
              <a:ext uri="{FF2B5EF4-FFF2-40B4-BE49-F238E27FC236}">
                <a16:creationId xmlns:a16="http://schemas.microsoft.com/office/drawing/2014/main" id="{DDA45F8E-261D-D875-8200-CC2255A010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2982"/>
          <a:stretch/>
        </p:blipFill>
        <p:spPr>
          <a:xfrm>
            <a:off x="10302260" y="6455038"/>
            <a:ext cx="1310060" cy="235971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D8FB173-1DA9-3314-5C7E-1015BFA0AB49}"/>
              </a:ext>
            </a:extLst>
          </p:cNvPr>
          <p:cNvCxnSpPr>
            <a:cxnSpLocks/>
          </p:cNvCxnSpPr>
          <p:nvPr userDrawn="1"/>
        </p:nvCxnSpPr>
        <p:spPr>
          <a:xfrm>
            <a:off x="10133046" y="6455038"/>
            <a:ext cx="0" cy="273756"/>
          </a:xfrm>
          <a:prstGeom prst="line">
            <a:avLst/>
          </a:prstGeom>
          <a:ln w="6350">
            <a:solidFill>
              <a:srgbClr val="007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BF63F9E3-861A-D6F6-02A5-55E09BB6857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1488" y="814749"/>
            <a:ext cx="11021374" cy="261290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>
              <a:defRPr sz="1698" b="1" i="0">
                <a:solidFill>
                  <a:srgbClr val="373266"/>
                </a:solidFill>
                <a:latin typeface="+mj-lt"/>
                <a:cs typeface="Futura" panose="020B0602020204020303" pitchFamily="34" charset="-79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Sub Header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85DF0767-DC79-E266-1826-8751FD6F002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1488" y="1502618"/>
            <a:ext cx="5328000" cy="111953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1400" b="0" i="0">
                <a:solidFill>
                  <a:srgbClr val="373266"/>
                </a:solidFill>
                <a:latin typeface="+mn-lt"/>
              </a:defRPr>
            </a:lvl1pPr>
            <a:lvl2pPr>
              <a:defRPr sz="1400" b="1" i="0">
                <a:solidFill>
                  <a:srgbClr val="373266"/>
                </a:solidFill>
                <a:latin typeface="+mn-lt"/>
              </a:defRPr>
            </a:lvl2pPr>
            <a:lvl3pPr marL="831738" indent="-277246">
              <a:buFont typeface="Arial" panose="020B0604020202020204" pitchFamily="34" charset="0"/>
              <a:buChar char="•"/>
              <a:defRPr sz="1400" b="0" i="0">
                <a:solidFill>
                  <a:srgbClr val="373266"/>
                </a:solidFill>
                <a:latin typeface="+mn-lt"/>
              </a:defRPr>
            </a:lvl3pPr>
            <a:lvl4pPr marL="1108984" indent="-277246">
              <a:buFont typeface="System Font Regular"/>
              <a:buChar char="−"/>
              <a:defRPr sz="1400" b="0" i="0">
                <a:solidFill>
                  <a:srgbClr val="373266"/>
                </a:solidFill>
                <a:latin typeface="+mn-lt"/>
              </a:defRPr>
            </a:lvl4pPr>
            <a:lvl5pPr marL="1386230" indent="-277246">
              <a:buFont typeface="Arial" panose="020B0604020202020204" pitchFamily="34" charset="0"/>
              <a:buChar char="•"/>
              <a:defRPr sz="1400" b="0" i="0">
                <a:solidFill>
                  <a:srgbClr val="373266"/>
                </a:solidFill>
                <a:latin typeface="+mn-lt"/>
              </a:defRPr>
            </a:lvl5pPr>
          </a:lstStyle>
          <a:p>
            <a:pPr lvl="0"/>
            <a:r>
              <a:rPr lang="en-GB"/>
              <a:t>Insert copy here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0BA05B51-C9AB-A076-7731-29B914672F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1489" y="296012"/>
            <a:ext cx="11021373" cy="430887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>
              <a:defRPr sz="2800" b="1">
                <a:solidFill>
                  <a:srgbClr val="373266"/>
                </a:solidFill>
                <a:latin typeface="+mj-lt"/>
              </a:defRPr>
            </a:lvl1pPr>
          </a:lstStyle>
          <a:p>
            <a:pPr lvl="0"/>
            <a:r>
              <a:rPr lang="en-GB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35365514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48">
          <p15:clr>
            <a:srgbClr val="FBAE40"/>
          </p15:clr>
        </p15:guide>
        <p15:guide id="2" pos="7333">
          <p15:clr>
            <a:srgbClr val="FBAE40"/>
          </p15:clr>
        </p15:guide>
        <p15:guide id="3" pos="347">
          <p15:clr>
            <a:srgbClr val="FBAE40"/>
          </p15:clr>
        </p15:guide>
        <p15:guide id="4" orient="horz" pos="355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lumn with Quote - Off white">
    <p:bg>
      <p:bgPr>
        <a:solidFill>
          <a:srgbClr val="F9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E60C1D4-5FB4-3A33-73A7-25ECE672D743}"/>
              </a:ext>
            </a:extLst>
          </p:cNvPr>
          <p:cNvCxnSpPr>
            <a:cxnSpLocks/>
          </p:cNvCxnSpPr>
          <p:nvPr userDrawn="1"/>
        </p:nvCxnSpPr>
        <p:spPr>
          <a:xfrm flipH="1">
            <a:off x="581489" y="6293880"/>
            <a:ext cx="11029023" cy="0"/>
          </a:xfrm>
          <a:prstGeom prst="line">
            <a:avLst/>
          </a:prstGeom>
          <a:ln w="12700">
            <a:solidFill>
              <a:srgbClr val="007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EF1E0674-934C-0CFB-7E58-71C8847B9EFA}"/>
              </a:ext>
            </a:extLst>
          </p:cNvPr>
          <p:cNvSpPr txBox="1"/>
          <p:nvPr userDrawn="1"/>
        </p:nvSpPr>
        <p:spPr>
          <a:xfrm>
            <a:off x="548546" y="6346616"/>
            <a:ext cx="367408" cy="278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39D3060-42C8-CD42-B997-88180C054437}" type="slidenum">
              <a:rPr lang="en-GB" sz="1213" b="0" i="0" smtClean="0">
                <a:solidFill>
                  <a:srgbClr val="373266"/>
                </a:solidFill>
                <a:latin typeface="Futura Light" panose="020B0400000000000000" pitchFamily="34" charset="0"/>
                <a:cs typeface="Futura Medium" panose="020B0602020204020303" pitchFamily="34" charset="-79"/>
              </a:rPr>
              <a:t>‹#›</a:t>
            </a:fld>
            <a:endParaRPr lang="en-GB" sz="1213" b="0" i="0">
              <a:solidFill>
                <a:srgbClr val="373266"/>
              </a:solidFill>
              <a:latin typeface="Futura Light" panose="020B0400000000000000" pitchFamily="34" charset="0"/>
              <a:cs typeface="Futura Medium" panose="020B0602020204020303" pitchFamily="34" charset="-79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4499DEC-0F0F-3E7C-CB10-372AC0DA12B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42335" y="1502618"/>
            <a:ext cx="5368177" cy="4571996"/>
          </a:xfrm>
          <a:prstGeom prst="rect">
            <a:avLst/>
          </a:prstGeom>
        </p:spPr>
        <p:txBody>
          <a:bodyPr anchor="ctr"/>
          <a:lstStyle>
            <a:lvl1pPr algn="ctr">
              <a:defRPr sz="4366">
                <a:solidFill>
                  <a:srgbClr val="373266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047603B1-5A1B-9582-AD0B-E6A70CD012C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055440" y="6409164"/>
            <a:ext cx="7725743" cy="319577"/>
          </a:xfrm>
        </p:spPr>
        <p:txBody>
          <a:bodyPr/>
          <a:lstStyle>
            <a:lvl1pPr>
              <a:defRPr sz="1000">
                <a:latin typeface="+mn-lt"/>
              </a:defRPr>
            </a:lvl1pPr>
          </a:lstStyle>
          <a:p>
            <a:endParaRPr lang="en-GB"/>
          </a:p>
        </p:txBody>
      </p:sp>
      <p:pic>
        <p:nvPicPr>
          <p:cNvPr id="11" name="Picture 3">
            <a:extLst>
              <a:ext uri="{FF2B5EF4-FFF2-40B4-BE49-F238E27FC236}">
                <a16:creationId xmlns:a16="http://schemas.microsoft.com/office/drawing/2014/main" id="{06707441-7644-29AD-F088-2BC56BC3D5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51217"/>
          <a:stretch/>
        </p:blipFill>
        <p:spPr>
          <a:xfrm>
            <a:off x="8950396" y="6411382"/>
            <a:ext cx="994040" cy="323283"/>
          </a:xfrm>
          <a:prstGeom prst="rect">
            <a:avLst/>
          </a:prstGeom>
        </p:spPr>
      </p:pic>
      <p:pic>
        <p:nvPicPr>
          <p:cNvPr id="12" name="Picture 3">
            <a:extLst>
              <a:ext uri="{FF2B5EF4-FFF2-40B4-BE49-F238E27FC236}">
                <a16:creationId xmlns:a16="http://schemas.microsoft.com/office/drawing/2014/main" id="{3679B55C-751A-DB21-A186-1782E5DA66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2982"/>
          <a:stretch/>
        </p:blipFill>
        <p:spPr>
          <a:xfrm>
            <a:off x="10302260" y="6455038"/>
            <a:ext cx="1310060" cy="235971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2AECFA5-D5EB-4E19-A39B-5A7F60B8B873}"/>
              </a:ext>
            </a:extLst>
          </p:cNvPr>
          <p:cNvCxnSpPr>
            <a:cxnSpLocks/>
          </p:cNvCxnSpPr>
          <p:nvPr userDrawn="1"/>
        </p:nvCxnSpPr>
        <p:spPr>
          <a:xfrm>
            <a:off x="10133046" y="6455038"/>
            <a:ext cx="0" cy="273756"/>
          </a:xfrm>
          <a:prstGeom prst="line">
            <a:avLst/>
          </a:prstGeom>
          <a:ln w="6350">
            <a:solidFill>
              <a:srgbClr val="007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7B284F88-60D6-ACF9-5D8E-5E666F93E5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1488" y="814749"/>
            <a:ext cx="11021374" cy="261290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>
              <a:defRPr sz="1698" b="1" i="0">
                <a:solidFill>
                  <a:srgbClr val="373266"/>
                </a:solidFill>
                <a:latin typeface="+mj-lt"/>
                <a:cs typeface="Futura" panose="020B0602020204020303" pitchFamily="34" charset="-79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Sub Header</a:t>
            </a:r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607EEA46-BDF2-9A43-91C2-754839AB247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1488" y="1502618"/>
            <a:ext cx="5328000" cy="111953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1400" b="0" i="0">
                <a:solidFill>
                  <a:srgbClr val="373266"/>
                </a:solidFill>
                <a:latin typeface="+mn-lt"/>
              </a:defRPr>
            </a:lvl1pPr>
            <a:lvl2pPr>
              <a:defRPr sz="1400" b="1" i="0">
                <a:solidFill>
                  <a:srgbClr val="373266"/>
                </a:solidFill>
                <a:latin typeface="+mn-lt"/>
              </a:defRPr>
            </a:lvl2pPr>
            <a:lvl3pPr marL="831738" indent="-277246">
              <a:buFont typeface="Arial" panose="020B0604020202020204" pitchFamily="34" charset="0"/>
              <a:buChar char="•"/>
              <a:defRPr sz="1400" b="0" i="0">
                <a:solidFill>
                  <a:srgbClr val="373266"/>
                </a:solidFill>
                <a:latin typeface="+mn-lt"/>
              </a:defRPr>
            </a:lvl3pPr>
            <a:lvl4pPr marL="1108984" indent="-277246">
              <a:buFont typeface="System Font Regular"/>
              <a:buChar char="−"/>
              <a:defRPr sz="1400" b="0" i="0">
                <a:solidFill>
                  <a:srgbClr val="373266"/>
                </a:solidFill>
                <a:latin typeface="+mn-lt"/>
              </a:defRPr>
            </a:lvl4pPr>
            <a:lvl5pPr marL="1386230" indent="-277246">
              <a:buFont typeface="Arial" panose="020B0604020202020204" pitchFamily="34" charset="0"/>
              <a:buChar char="•"/>
              <a:defRPr sz="1400" b="0" i="0">
                <a:solidFill>
                  <a:srgbClr val="373266"/>
                </a:solidFill>
                <a:latin typeface="+mn-lt"/>
              </a:defRPr>
            </a:lvl5pPr>
          </a:lstStyle>
          <a:p>
            <a:pPr lvl="0"/>
            <a:r>
              <a:rPr lang="en-GB"/>
              <a:t>Insert copy here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FB9F9E1E-7396-0CBF-C8D7-4F64C047F3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1489" y="296012"/>
            <a:ext cx="11021373" cy="430887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>
              <a:defRPr sz="2800" b="1">
                <a:solidFill>
                  <a:srgbClr val="373266"/>
                </a:solidFill>
                <a:latin typeface="+mj-lt"/>
              </a:defRPr>
            </a:lvl1pPr>
          </a:lstStyle>
          <a:p>
            <a:pPr lvl="0"/>
            <a:r>
              <a:rPr lang="en-GB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4878307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48">
          <p15:clr>
            <a:srgbClr val="FBAE40"/>
          </p15:clr>
        </p15:guide>
        <p15:guide id="2" pos="7333">
          <p15:clr>
            <a:srgbClr val="FBAE40"/>
          </p15:clr>
        </p15:guide>
        <p15:guide id="3" pos="347">
          <p15:clr>
            <a:srgbClr val="FBAE40"/>
          </p15:clr>
        </p15:guide>
        <p15:guide id="4" orient="horz" pos="355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98989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Column - Off white">
    <p:bg>
      <p:bgPr>
        <a:solidFill>
          <a:srgbClr val="F9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E60C1D4-5FB4-3A33-73A7-25ECE672D743}"/>
              </a:ext>
            </a:extLst>
          </p:cNvPr>
          <p:cNvCxnSpPr>
            <a:cxnSpLocks/>
          </p:cNvCxnSpPr>
          <p:nvPr userDrawn="1"/>
        </p:nvCxnSpPr>
        <p:spPr>
          <a:xfrm flipH="1">
            <a:off x="581489" y="6293880"/>
            <a:ext cx="11029023" cy="0"/>
          </a:xfrm>
          <a:prstGeom prst="line">
            <a:avLst/>
          </a:prstGeom>
          <a:ln w="12700">
            <a:solidFill>
              <a:srgbClr val="007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EF1E0674-934C-0CFB-7E58-71C8847B9EFA}"/>
              </a:ext>
            </a:extLst>
          </p:cNvPr>
          <p:cNvSpPr txBox="1"/>
          <p:nvPr userDrawn="1"/>
        </p:nvSpPr>
        <p:spPr>
          <a:xfrm>
            <a:off x="548546" y="6346616"/>
            <a:ext cx="367408" cy="278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39D3060-42C8-CD42-B997-88180C054437}" type="slidenum">
              <a:rPr lang="en-GB" sz="1213" b="0" i="0" smtClean="0">
                <a:solidFill>
                  <a:srgbClr val="373266"/>
                </a:solidFill>
                <a:latin typeface="Futura Light" panose="020B0400000000000000" pitchFamily="34" charset="0"/>
                <a:cs typeface="Futura Medium" panose="020B0602020204020303" pitchFamily="34" charset="-79"/>
              </a:rPr>
              <a:t>‹#›</a:t>
            </a:fld>
            <a:endParaRPr lang="en-GB" sz="1213" b="0" i="0">
              <a:solidFill>
                <a:srgbClr val="373266"/>
              </a:solidFill>
              <a:latin typeface="Futura Light" panose="020B0400000000000000" pitchFamily="34" charset="0"/>
              <a:cs typeface="Futura Medium" panose="020B0602020204020303" pitchFamily="34" charset="-79"/>
            </a:endParaRPr>
          </a:p>
        </p:txBody>
      </p: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D414C39B-28C4-EE44-3BF7-55C0BA841F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1488" y="1502618"/>
            <a:ext cx="2605340" cy="107721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1400" b="0" i="0">
                <a:solidFill>
                  <a:srgbClr val="373266"/>
                </a:solidFill>
                <a:latin typeface="+mn-lt"/>
              </a:defRPr>
            </a:lvl1pPr>
            <a:lvl2pPr>
              <a:defRPr sz="1400" b="1" i="0">
                <a:solidFill>
                  <a:srgbClr val="373266"/>
                </a:solidFill>
                <a:latin typeface="+mn-lt"/>
              </a:defRPr>
            </a:lvl2pPr>
            <a:lvl3pPr marL="831738" indent="-277246">
              <a:buFont typeface="Arial" panose="020B0604020202020204" pitchFamily="34" charset="0"/>
              <a:buChar char="•"/>
              <a:defRPr sz="1400" b="0" i="0">
                <a:solidFill>
                  <a:srgbClr val="373266"/>
                </a:solidFill>
                <a:latin typeface="+mn-lt"/>
              </a:defRPr>
            </a:lvl3pPr>
            <a:lvl4pPr marL="1108984" indent="-277246">
              <a:buFont typeface="System Font Regular"/>
              <a:buChar char="−"/>
              <a:defRPr sz="1400" b="0" i="0">
                <a:solidFill>
                  <a:srgbClr val="373266"/>
                </a:solidFill>
                <a:latin typeface="+mn-lt"/>
              </a:defRPr>
            </a:lvl4pPr>
            <a:lvl5pPr marL="1386230" indent="-277246">
              <a:buFont typeface="Arial" panose="020B0604020202020204" pitchFamily="34" charset="0"/>
              <a:buChar char="•"/>
              <a:defRPr sz="1400" b="0" i="0">
                <a:solidFill>
                  <a:srgbClr val="373266"/>
                </a:solidFill>
                <a:latin typeface="+mn-lt"/>
              </a:defRPr>
            </a:lvl5pPr>
          </a:lstStyle>
          <a:p>
            <a:pPr lvl="0"/>
            <a:r>
              <a:rPr lang="en-GB"/>
              <a:t>Insert copy here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77835031-0E92-1BA1-EDA6-0D585D89F3C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85076" y="1502618"/>
            <a:ext cx="2605340" cy="107721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1400" b="0" i="0">
                <a:solidFill>
                  <a:srgbClr val="373266"/>
                </a:solidFill>
                <a:latin typeface="+mn-lt"/>
              </a:defRPr>
            </a:lvl1pPr>
            <a:lvl2pPr>
              <a:defRPr sz="1400" b="1" i="0">
                <a:solidFill>
                  <a:srgbClr val="373266"/>
                </a:solidFill>
                <a:latin typeface="+mn-lt"/>
              </a:defRPr>
            </a:lvl2pPr>
            <a:lvl3pPr marL="831738" indent="-277246">
              <a:buFont typeface="Arial" panose="020B0604020202020204" pitchFamily="34" charset="0"/>
              <a:buChar char="•"/>
              <a:defRPr sz="1400" b="0" i="0">
                <a:solidFill>
                  <a:srgbClr val="373266"/>
                </a:solidFill>
                <a:latin typeface="+mn-lt"/>
              </a:defRPr>
            </a:lvl3pPr>
            <a:lvl4pPr marL="1108984" indent="-277246">
              <a:buFont typeface="System Font Regular"/>
              <a:buChar char="−"/>
              <a:defRPr sz="1400" b="0" i="0">
                <a:solidFill>
                  <a:srgbClr val="373266"/>
                </a:solidFill>
                <a:latin typeface="+mn-lt"/>
              </a:defRPr>
            </a:lvl4pPr>
            <a:lvl5pPr marL="1386230" indent="-277246">
              <a:buFont typeface="Arial" panose="020B0604020202020204" pitchFamily="34" charset="0"/>
              <a:buChar char="•"/>
              <a:defRPr sz="1400" b="0" i="0">
                <a:solidFill>
                  <a:srgbClr val="373266"/>
                </a:solidFill>
                <a:latin typeface="+mn-lt"/>
              </a:defRPr>
            </a:lvl5pPr>
          </a:lstStyle>
          <a:p>
            <a:pPr lvl="0"/>
            <a:r>
              <a:rPr lang="en-GB"/>
              <a:t>Insert copy here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EBC5AAC0-B3B6-ABA2-E948-FD4DE48E315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82684" y="1502618"/>
            <a:ext cx="2605340" cy="107721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1400" b="0" i="0">
                <a:solidFill>
                  <a:srgbClr val="373266"/>
                </a:solidFill>
                <a:latin typeface="+mn-lt"/>
              </a:defRPr>
            </a:lvl1pPr>
            <a:lvl2pPr>
              <a:defRPr sz="1400" b="1" i="0">
                <a:solidFill>
                  <a:srgbClr val="373266"/>
                </a:solidFill>
                <a:latin typeface="+mn-lt"/>
              </a:defRPr>
            </a:lvl2pPr>
            <a:lvl3pPr marL="831738" indent="-277246">
              <a:buFont typeface="Arial" panose="020B0604020202020204" pitchFamily="34" charset="0"/>
              <a:buChar char="•"/>
              <a:defRPr sz="1400" b="0" i="0">
                <a:solidFill>
                  <a:srgbClr val="373266"/>
                </a:solidFill>
                <a:latin typeface="+mn-lt"/>
              </a:defRPr>
            </a:lvl3pPr>
            <a:lvl4pPr marL="1108984" indent="-277246">
              <a:buFont typeface="System Font Regular"/>
              <a:buChar char="−"/>
              <a:defRPr sz="1400" b="0" i="0">
                <a:solidFill>
                  <a:srgbClr val="373266"/>
                </a:solidFill>
                <a:latin typeface="+mn-lt"/>
              </a:defRPr>
            </a:lvl4pPr>
            <a:lvl5pPr marL="1386230" indent="-277246">
              <a:buFont typeface="Arial" panose="020B0604020202020204" pitchFamily="34" charset="0"/>
              <a:buChar char="•"/>
              <a:defRPr sz="1400" b="0" i="0">
                <a:solidFill>
                  <a:srgbClr val="373266"/>
                </a:solidFill>
                <a:latin typeface="+mn-lt"/>
              </a:defRPr>
            </a:lvl5pPr>
          </a:lstStyle>
          <a:p>
            <a:pPr lvl="0"/>
            <a:r>
              <a:rPr lang="en-GB"/>
              <a:t>Insert copy here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24B8E22-3790-4A3F-39D5-CF13C34E22C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83880" y="1502618"/>
            <a:ext cx="2605340" cy="107721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1400" b="0" i="0">
                <a:solidFill>
                  <a:srgbClr val="373266"/>
                </a:solidFill>
                <a:latin typeface="+mn-lt"/>
              </a:defRPr>
            </a:lvl1pPr>
            <a:lvl2pPr>
              <a:defRPr sz="1400" b="1" i="0">
                <a:solidFill>
                  <a:srgbClr val="373266"/>
                </a:solidFill>
                <a:latin typeface="+mn-lt"/>
              </a:defRPr>
            </a:lvl2pPr>
            <a:lvl3pPr marL="831738" indent="-277246">
              <a:buFont typeface="Arial" panose="020B0604020202020204" pitchFamily="34" charset="0"/>
              <a:buChar char="•"/>
              <a:defRPr sz="1400" b="0" i="0">
                <a:solidFill>
                  <a:srgbClr val="373266"/>
                </a:solidFill>
                <a:latin typeface="+mn-lt"/>
              </a:defRPr>
            </a:lvl3pPr>
            <a:lvl4pPr marL="1108984" indent="-277246">
              <a:buFont typeface="System Font Regular"/>
              <a:buChar char="−"/>
              <a:defRPr sz="1400" b="0" i="0">
                <a:solidFill>
                  <a:srgbClr val="373266"/>
                </a:solidFill>
                <a:latin typeface="+mn-lt"/>
              </a:defRPr>
            </a:lvl4pPr>
            <a:lvl5pPr marL="1386230" indent="-277246">
              <a:buFont typeface="Arial" panose="020B0604020202020204" pitchFamily="34" charset="0"/>
              <a:buChar char="•"/>
              <a:defRPr sz="1400" b="0" i="0">
                <a:solidFill>
                  <a:srgbClr val="373266"/>
                </a:solidFill>
                <a:latin typeface="+mn-lt"/>
              </a:defRPr>
            </a:lvl5pPr>
          </a:lstStyle>
          <a:p>
            <a:pPr lvl="0"/>
            <a:r>
              <a:rPr lang="en-GB"/>
              <a:t>Insert copy here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952D30F9-EFA1-9AC5-4BF8-2D5487CF257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055440" y="6409164"/>
            <a:ext cx="7725743" cy="319577"/>
          </a:xfrm>
        </p:spPr>
        <p:txBody>
          <a:bodyPr/>
          <a:lstStyle>
            <a:lvl1pPr>
              <a:defRPr sz="1000">
                <a:latin typeface="+mn-lt"/>
              </a:defRPr>
            </a:lvl1pPr>
          </a:lstStyle>
          <a:p>
            <a:endParaRPr lang="en-GB"/>
          </a:p>
        </p:txBody>
      </p:sp>
      <p:pic>
        <p:nvPicPr>
          <p:cNvPr id="11" name="Picture 3">
            <a:extLst>
              <a:ext uri="{FF2B5EF4-FFF2-40B4-BE49-F238E27FC236}">
                <a16:creationId xmlns:a16="http://schemas.microsoft.com/office/drawing/2014/main" id="{B3AC97D2-7976-19AE-1651-142CDBEA6C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51217"/>
          <a:stretch/>
        </p:blipFill>
        <p:spPr>
          <a:xfrm>
            <a:off x="8950396" y="6411382"/>
            <a:ext cx="994040" cy="323283"/>
          </a:xfrm>
          <a:prstGeom prst="rect">
            <a:avLst/>
          </a:prstGeom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id="{7516FB24-C30A-36E1-B3C1-1E67713997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2982"/>
          <a:stretch/>
        </p:blipFill>
        <p:spPr>
          <a:xfrm>
            <a:off x="10302260" y="6455038"/>
            <a:ext cx="1310060" cy="235971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67B0740-71B4-D0E7-3B78-6A5A38731099}"/>
              </a:ext>
            </a:extLst>
          </p:cNvPr>
          <p:cNvCxnSpPr>
            <a:cxnSpLocks/>
          </p:cNvCxnSpPr>
          <p:nvPr userDrawn="1"/>
        </p:nvCxnSpPr>
        <p:spPr>
          <a:xfrm>
            <a:off x="10133046" y="6455038"/>
            <a:ext cx="0" cy="273756"/>
          </a:xfrm>
          <a:prstGeom prst="line">
            <a:avLst/>
          </a:prstGeom>
          <a:ln w="6350">
            <a:solidFill>
              <a:srgbClr val="007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4F0EDAC5-72E9-5897-05D1-9CF5C4504E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1488" y="814749"/>
            <a:ext cx="11021374" cy="261290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>
              <a:defRPr sz="1698" b="1" i="0">
                <a:solidFill>
                  <a:srgbClr val="373266"/>
                </a:solidFill>
                <a:latin typeface="+mj-lt"/>
                <a:cs typeface="Futura" panose="020B0602020204020303" pitchFamily="34" charset="-79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Sub Header</a:t>
            </a:r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8A69A283-2F3E-099D-A52D-EC8115746B9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1489" y="296012"/>
            <a:ext cx="11021373" cy="430887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>
              <a:defRPr sz="2800" b="1">
                <a:solidFill>
                  <a:srgbClr val="373266"/>
                </a:solidFill>
                <a:latin typeface="+mj-lt"/>
              </a:defRPr>
            </a:lvl1pPr>
          </a:lstStyle>
          <a:p>
            <a:pPr lvl="0"/>
            <a:r>
              <a:rPr lang="en-GB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7667580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48">
          <p15:clr>
            <a:srgbClr val="FBAE40"/>
          </p15:clr>
        </p15:guide>
        <p15:guide id="2" pos="7333">
          <p15:clr>
            <a:srgbClr val="FBAE40"/>
          </p15:clr>
        </p15:guide>
        <p15:guide id="3" pos="347">
          <p15:clr>
            <a:srgbClr val="FBAE40"/>
          </p15:clr>
        </p15:guide>
        <p15:guide id="4" orient="horz" pos="355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Column - Indigo">
    <p:bg>
      <p:bgPr>
        <a:solidFill>
          <a:srgbClr val="3732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E8F5B11C-699D-4783-D242-4241BF247AEF}"/>
              </a:ext>
            </a:extLst>
          </p:cNvPr>
          <p:cNvCxnSpPr>
            <a:cxnSpLocks/>
          </p:cNvCxnSpPr>
          <p:nvPr userDrawn="1"/>
        </p:nvCxnSpPr>
        <p:spPr>
          <a:xfrm flipH="1">
            <a:off x="581489" y="6293880"/>
            <a:ext cx="1102902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F6A8489D-67ED-571C-78EE-0EAC97E4FBB9}"/>
              </a:ext>
            </a:extLst>
          </p:cNvPr>
          <p:cNvSpPr txBox="1"/>
          <p:nvPr userDrawn="1"/>
        </p:nvSpPr>
        <p:spPr>
          <a:xfrm>
            <a:off x="548546" y="6346616"/>
            <a:ext cx="367408" cy="278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39D3060-42C8-CD42-B997-88180C054437}" type="slidenum">
              <a:rPr lang="en-GB" sz="1213" b="0" i="0" smtClean="0">
                <a:solidFill>
                  <a:schemeClr val="bg1"/>
                </a:solidFill>
                <a:latin typeface="Futura Light" panose="020B0400000000000000" pitchFamily="34" charset="0"/>
                <a:cs typeface="Futura Medium" panose="020B0602020204020303" pitchFamily="34" charset="-79"/>
              </a:rPr>
              <a:t>‹#›</a:t>
            </a:fld>
            <a:endParaRPr lang="en-GB" sz="1213" b="0" i="0">
              <a:solidFill>
                <a:schemeClr val="bg1"/>
              </a:solidFill>
              <a:latin typeface="Futura Light" panose="020B0400000000000000" pitchFamily="34" charset="0"/>
              <a:cs typeface="Futura Medium" panose="020B0602020204020303" pitchFamily="34" charset="-79"/>
            </a:endParaRPr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24BC1D1B-2EB6-D68D-4DDA-4CC64BAB16D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055440" y="6409164"/>
            <a:ext cx="7725743" cy="153888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0385E03-8C03-B1A3-C48C-30E2B44415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67954"/>
          <a:stretch/>
        </p:blipFill>
        <p:spPr>
          <a:xfrm>
            <a:off x="10302260" y="6410770"/>
            <a:ext cx="1310060" cy="28023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16C0513-DAE7-4063-881C-DD6A718B3A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47483"/>
          <a:stretch/>
        </p:blipFill>
        <p:spPr>
          <a:xfrm>
            <a:off x="8950406" y="6409164"/>
            <a:ext cx="994029" cy="348468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F1B17F5-BEDE-7FFE-C100-47E6A7C6F6C3}"/>
              </a:ext>
            </a:extLst>
          </p:cNvPr>
          <p:cNvCxnSpPr>
            <a:cxnSpLocks/>
          </p:cNvCxnSpPr>
          <p:nvPr userDrawn="1"/>
        </p:nvCxnSpPr>
        <p:spPr>
          <a:xfrm>
            <a:off x="10133046" y="6455038"/>
            <a:ext cx="0" cy="273756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B84C6E25-1DDA-B944-58F5-2B4C4C09FEC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1488" y="814749"/>
            <a:ext cx="11021374" cy="261290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>
              <a:defRPr sz="1698" b="1" i="0">
                <a:solidFill>
                  <a:schemeClr val="bg1"/>
                </a:solidFill>
                <a:latin typeface="+mj-lt"/>
                <a:cs typeface="Futura" panose="020B0602020204020303" pitchFamily="34" charset="-79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Sub Header</a:t>
            </a:r>
          </a:p>
        </p:txBody>
      </p: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9B80DEC1-4359-AD84-9DCB-175AB18076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1488" y="1502618"/>
            <a:ext cx="5328000" cy="111953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1400" b="1" i="0">
                <a:solidFill>
                  <a:schemeClr val="bg1"/>
                </a:solidFill>
                <a:latin typeface="+mn-lt"/>
              </a:defRPr>
            </a:lvl2pPr>
            <a:lvl3pPr marL="831738" indent="-277246">
              <a:buFont typeface="Arial" panose="020B0604020202020204" pitchFamily="34" charset="0"/>
              <a:buChar char="•"/>
              <a:defRPr sz="1400" b="0" i="0">
                <a:solidFill>
                  <a:schemeClr val="bg1"/>
                </a:solidFill>
                <a:latin typeface="+mn-lt"/>
              </a:defRPr>
            </a:lvl3pPr>
            <a:lvl4pPr marL="1108984" indent="-277246">
              <a:buFont typeface="System Font Regular"/>
              <a:buChar char="−"/>
              <a:defRPr sz="1400" b="0" i="0">
                <a:solidFill>
                  <a:schemeClr val="bg1"/>
                </a:solidFill>
                <a:latin typeface="+mn-lt"/>
              </a:defRPr>
            </a:lvl4pPr>
            <a:lvl5pPr marL="1386230" indent="-277246">
              <a:buFont typeface="Arial" panose="020B0604020202020204" pitchFamily="34" charset="0"/>
              <a:buChar char="•"/>
              <a:defRPr sz="1400" b="0" i="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GB"/>
              <a:t>Insert copy here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DA1B10F5-772D-168E-65E5-9B5A0347DD8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1489" y="296012"/>
            <a:ext cx="11021373" cy="430887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>
              <a:defRPr sz="2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/>
              <a:t>Slide Title</a:t>
            </a:r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F77B0590-57DD-59D8-3314-712A9F2BC7D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74862" y="1495777"/>
            <a:ext cx="5328000" cy="111953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1400" b="1" i="0">
                <a:solidFill>
                  <a:schemeClr val="bg1"/>
                </a:solidFill>
                <a:latin typeface="+mn-lt"/>
              </a:defRPr>
            </a:lvl2pPr>
            <a:lvl3pPr marL="831738" indent="-277246">
              <a:buFont typeface="Arial" panose="020B0604020202020204" pitchFamily="34" charset="0"/>
              <a:buChar char="•"/>
              <a:defRPr sz="1400" b="0" i="0">
                <a:solidFill>
                  <a:schemeClr val="bg1"/>
                </a:solidFill>
                <a:latin typeface="+mn-lt"/>
              </a:defRPr>
            </a:lvl3pPr>
            <a:lvl4pPr marL="1108984" indent="-277246">
              <a:buFont typeface="System Font Regular"/>
              <a:buChar char="−"/>
              <a:defRPr sz="1400" b="0" i="0">
                <a:solidFill>
                  <a:schemeClr val="bg1"/>
                </a:solidFill>
                <a:latin typeface="+mn-lt"/>
              </a:defRPr>
            </a:lvl4pPr>
            <a:lvl5pPr marL="1386230" indent="-277246">
              <a:buFont typeface="Arial" panose="020B0604020202020204" pitchFamily="34" charset="0"/>
              <a:buChar char="•"/>
              <a:defRPr sz="1400" b="0" i="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GB"/>
              <a:t>Insert copy here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2864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48">
          <p15:clr>
            <a:srgbClr val="FBAE40"/>
          </p15:clr>
        </p15:guide>
        <p15:guide id="2" pos="7333">
          <p15:clr>
            <a:srgbClr val="FBAE40"/>
          </p15:clr>
        </p15:guide>
        <p15:guide id="3" pos="347">
          <p15:clr>
            <a:srgbClr val="FBAE40"/>
          </p15:clr>
        </p15:guide>
        <p15:guide id="4" orient="horz" pos="355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lumn with Picture - Indigo">
    <p:bg>
      <p:bgPr>
        <a:solidFill>
          <a:srgbClr val="3732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0134065D-9766-9489-C6F2-F44446A6FBD3}"/>
              </a:ext>
            </a:extLst>
          </p:cNvPr>
          <p:cNvCxnSpPr>
            <a:cxnSpLocks/>
          </p:cNvCxnSpPr>
          <p:nvPr userDrawn="1"/>
        </p:nvCxnSpPr>
        <p:spPr>
          <a:xfrm flipH="1">
            <a:off x="581489" y="6293880"/>
            <a:ext cx="1102902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489DEA30-0BF8-7E19-5E6D-9FF1A82FBCA8}"/>
              </a:ext>
            </a:extLst>
          </p:cNvPr>
          <p:cNvSpPr txBox="1"/>
          <p:nvPr userDrawn="1"/>
        </p:nvSpPr>
        <p:spPr>
          <a:xfrm>
            <a:off x="548546" y="6346616"/>
            <a:ext cx="367408" cy="278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39D3060-42C8-CD42-B997-88180C054437}" type="slidenum">
              <a:rPr lang="en-GB" sz="1213" b="0" i="0" smtClean="0">
                <a:solidFill>
                  <a:schemeClr val="bg1"/>
                </a:solidFill>
                <a:latin typeface="Futura Light" panose="020B0400000000000000" pitchFamily="34" charset="0"/>
                <a:cs typeface="Futura Medium" panose="020B0602020204020303" pitchFamily="34" charset="-79"/>
              </a:rPr>
              <a:t>‹#›</a:t>
            </a:fld>
            <a:endParaRPr lang="en-GB" sz="1213" b="0" i="0">
              <a:solidFill>
                <a:schemeClr val="bg1"/>
              </a:solidFill>
              <a:latin typeface="Futura Light" panose="020B0400000000000000" pitchFamily="34" charset="0"/>
              <a:cs typeface="Futura Medium" panose="020B0602020204020303" pitchFamily="34" charset="-79"/>
            </a:endParaRPr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EA8A0777-2CF2-455C-3E46-23931D856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055440" y="6409164"/>
            <a:ext cx="7725743" cy="153888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4ED861A-C164-A39F-EC54-8B977197D9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67954"/>
          <a:stretch/>
        </p:blipFill>
        <p:spPr>
          <a:xfrm>
            <a:off x="10302260" y="6410770"/>
            <a:ext cx="1310060" cy="2802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85823D1-BB06-3044-3E19-D3F71E826C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47483"/>
          <a:stretch/>
        </p:blipFill>
        <p:spPr>
          <a:xfrm>
            <a:off x="8950406" y="6409164"/>
            <a:ext cx="994029" cy="348468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B035088-02CE-B819-DF36-2956BCD0560D}"/>
              </a:ext>
            </a:extLst>
          </p:cNvPr>
          <p:cNvCxnSpPr>
            <a:cxnSpLocks/>
          </p:cNvCxnSpPr>
          <p:nvPr userDrawn="1"/>
        </p:nvCxnSpPr>
        <p:spPr>
          <a:xfrm>
            <a:off x="10133046" y="6455038"/>
            <a:ext cx="0" cy="273756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21919D35-93AA-68B0-3881-89CE7DDF014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58702" y="1502618"/>
            <a:ext cx="5348922" cy="460608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D86FB00B-8677-68B9-898E-D70CBD8B24E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1488" y="814749"/>
            <a:ext cx="11021374" cy="261290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>
              <a:defRPr sz="1698" b="1" i="0">
                <a:solidFill>
                  <a:schemeClr val="bg1"/>
                </a:solidFill>
                <a:latin typeface="+mj-lt"/>
                <a:cs typeface="Futura" panose="020B0602020204020303" pitchFamily="34" charset="-79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Sub Header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FECBAA79-D947-B942-167B-679AC3379FF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1488" y="1502618"/>
            <a:ext cx="5328000" cy="111953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1400" b="1" i="0">
                <a:solidFill>
                  <a:schemeClr val="bg1"/>
                </a:solidFill>
                <a:latin typeface="+mn-lt"/>
              </a:defRPr>
            </a:lvl2pPr>
            <a:lvl3pPr marL="831738" indent="-277246">
              <a:buFont typeface="Arial" panose="020B0604020202020204" pitchFamily="34" charset="0"/>
              <a:buChar char="•"/>
              <a:defRPr sz="1400" b="0" i="0">
                <a:solidFill>
                  <a:schemeClr val="bg1"/>
                </a:solidFill>
                <a:latin typeface="+mn-lt"/>
              </a:defRPr>
            </a:lvl3pPr>
            <a:lvl4pPr marL="1108984" indent="-277246">
              <a:buFont typeface="System Font Regular"/>
              <a:buChar char="−"/>
              <a:defRPr sz="1400" b="0" i="0">
                <a:solidFill>
                  <a:schemeClr val="bg1"/>
                </a:solidFill>
                <a:latin typeface="+mn-lt"/>
              </a:defRPr>
            </a:lvl4pPr>
            <a:lvl5pPr marL="1386230" indent="-277246">
              <a:buFont typeface="Arial" panose="020B0604020202020204" pitchFamily="34" charset="0"/>
              <a:buChar char="•"/>
              <a:defRPr sz="1400" b="0" i="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GB"/>
              <a:t>Insert copy here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D347EBDB-9938-95B4-D8C1-8FDF49DB63F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1489" y="296012"/>
            <a:ext cx="11021373" cy="430887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>
              <a:defRPr sz="2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3717323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48">
          <p15:clr>
            <a:srgbClr val="FBAE40"/>
          </p15:clr>
        </p15:guide>
        <p15:guide id="2" pos="7333">
          <p15:clr>
            <a:srgbClr val="FBAE40"/>
          </p15:clr>
        </p15:guide>
        <p15:guide id="3" pos="347">
          <p15:clr>
            <a:srgbClr val="FBAE40"/>
          </p15:clr>
        </p15:guide>
        <p15:guide id="4" orient="horz" pos="355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lumn with Chart - Indigo">
    <p:bg>
      <p:bgPr>
        <a:solidFill>
          <a:srgbClr val="3732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A484DCC4-846C-20A0-3B59-3E2C2A0D31E6}"/>
              </a:ext>
            </a:extLst>
          </p:cNvPr>
          <p:cNvCxnSpPr>
            <a:cxnSpLocks/>
          </p:cNvCxnSpPr>
          <p:nvPr userDrawn="1"/>
        </p:nvCxnSpPr>
        <p:spPr>
          <a:xfrm flipH="1">
            <a:off x="581489" y="6293880"/>
            <a:ext cx="1102902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C899027A-71E6-B643-598C-AB951F59B543}"/>
              </a:ext>
            </a:extLst>
          </p:cNvPr>
          <p:cNvSpPr txBox="1"/>
          <p:nvPr userDrawn="1"/>
        </p:nvSpPr>
        <p:spPr>
          <a:xfrm>
            <a:off x="548546" y="6346616"/>
            <a:ext cx="367408" cy="278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39D3060-42C8-CD42-B997-88180C054437}" type="slidenum">
              <a:rPr lang="en-GB" sz="1213" b="0" i="0" smtClean="0">
                <a:solidFill>
                  <a:schemeClr val="bg1"/>
                </a:solidFill>
                <a:latin typeface="Futura Light" panose="020B0400000000000000" pitchFamily="34" charset="0"/>
                <a:cs typeface="Futura Medium" panose="020B0602020204020303" pitchFamily="34" charset="-79"/>
              </a:rPr>
              <a:t>‹#›</a:t>
            </a:fld>
            <a:endParaRPr lang="en-GB" sz="1213" b="0" i="0">
              <a:solidFill>
                <a:schemeClr val="bg1"/>
              </a:solidFill>
              <a:latin typeface="Futura Light" panose="020B0400000000000000" pitchFamily="34" charset="0"/>
              <a:cs typeface="Futura Medium" panose="020B0602020204020303" pitchFamily="34" charset="-79"/>
            </a:endParaRPr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5F3B22AE-BBCD-0963-4E9E-31EAEDA1C5DC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1055440" y="6409164"/>
            <a:ext cx="7725743" cy="153888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4EB9184-746C-6ACF-3C9C-4373649DF4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67954"/>
          <a:stretch/>
        </p:blipFill>
        <p:spPr>
          <a:xfrm>
            <a:off x="10302260" y="6410770"/>
            <a:ext cx="1310060" cy="2802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ADD7752-5D6F-0A67-8016-949F14663F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47483"/>
          <a:stretch/>
        </p:blipFill>
        <p:spPr>
          <a:xfrm>
            <a:off x="8950406" y="6409164"/>
            <a:ext cx="994029" cy="348468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9D7FFB2-8E11-B659-49CE-47F7C4EF5414}"/>
              </a:ext>
            </a:extLst>
          </p:cNvPr>
          <p:cNvCxnSpPr>
            <a:cxnSpLocks/>
          </p:cNvCxnSpPr>
          <p:nvPr userDrawn="1"/>
        </p:nvCxnSpPr>
        <p:spPr>
          <a:xfrm>
            <a:off x="10133046" y="6455038"/>
            <a:ext cx="0" cy="273756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hart Placeholder 2">
            <a:extLst>
              <a:ext uri="{FF2B5EF4-FFF2-40B4-BE49-F238E27FC236}">
                <a16:creationId xmlns:a16="http://schemas.microsoft.com/office/drawing/2014/main" id="{0C7BBD82-283E-7F35-B78E-185A6BA567E8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6258702" y="1502618"/>
            <a:ext cx="5351810" cy="460608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2F9302C9-50EF-CB59-85FC-F58590F1F5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1488" y="814749"/>
            <a:ext cx="11021374" cy="261290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>
              <a:defRPr sz="1698" b="1" i="0">
                <a:solidFill>
                  <a:schemeClr val="bg1"/>
                </a:solidFill>
                <a:latin typeface="+mj-lt"/>
                <a:cs typeface="Futura" panose="020B0602020204020303" pitchFamily="34" charset="-79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Sub Header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B6BEAE30-82FF-6A46-DB4A-4844C2D480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1488" y="1502618"/>
            <a:ext cx="5328000" cy="111953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1400" b="1" i="0">
                <a:solidFill>
                  <a:schemeClr val="bg1"/>
                </a:solidFill>
                <a:latin typeface="+mn-lt"/>
              </a:defRPr>
            </a:lvl2pPr>
            <a:lvl3pPr marL="831738" indent="-277246">
              <a:buFont typeface="Arial" panose="020B0604020202020204" pitchFamily="34" charset="0"/>
              <a:buChar char="•"/>
              <a:defRPr sz="1400" b="0" i="0">
                <a:solidFill>
                  <a:schemeClr val="bg1"/>
                </a:solidFill>
                <a:latin typeface="+mn-lt"/>
              </a:defRPr>
            </a:lvl3pPr>
            <a:lvl4pPr marL="1108984" indent="-277246">
              <a:buFont typeface="System Font Regular"/>
              <a:buChar char="−"/>
              <a:defRPr sz="1400" b="0" i="0">
                <a:solidFill>
                  <a:schemeClr val="bg1"/>
                </a:solidFill>
                <a:latin typeface="+mn-lt"/>
              </a:defRPr>
            </a:lvl4pPr>
            <a:lvl5pPr marL="1386230" indent="-277246">
              <a:buFont typeface="Arial" panose="020B0604020202020204" pitchFamily="34" charset="0"/>
              <a:buChar char="•"/>
              <a:defRPr sz="1400" b="0" i="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GB"/>
              <a:t>Insert copy here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39EDF4A-BA34-6CFD-CDF6-8177894C0D5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1489" y="296012"/>
            <a:ext cx="11021373" cy="430887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>
              <a:defRPr sz="2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5231698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48">
          <p15:clr>
            <a:srgbClr val="FBAE40"/>
          </p15:clr>
        </p15:guide>
        <p15:guide id="2" pos="7333">
          <p15:clr>
            <a:srgbClr val="FBAE40"/>
          </p15:clr>
        </p15:guide>
        <p15:guide id="3" pos="347">
          <p15:clr>
            <a:srgbClr val="FBAE40"/>
          </p15:clr>
        </p15:guide>
        <p15:guide id="4" orient="horz" pos="355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lumn with table - Indigo">
    <p:bg>
      <p:bgPr>
        <a:solidFill>
          <a:srgbClr val="3732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E9F92D6F-1922-AA8C-D85B-2FE284A5EAB7}"/>
              </a:ext>
            </a:extLst>
          </p:cNvPr>
          <p:cNvCxnSpPr>
            <a:cxnSpLocks/>
          </p:cNvCxnSpPr>
          <p:nvPr userDrawn="1"/>
        </p:nvCxnSpPr>
        <p:spPr>
          <a:xfrm flipH="1">
            <a:off x="581489" y="6293880"/>
            <a:ext cx="1102902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07E87C32-0F6C-79F2-AF8D-EEA19079294A}"/>
              </a:ext>
            </a:extLst>
          </p:cNvPr>
          <p:cNvSpPr txBox="1"/>
          <p:nvPr userDrawn="1"/>
        </p:nvSpPr>
        <p:spPr>
          <a:xfrm>
            <a:off x="548546" y="6346616"/>
            <a:ext cx="367408" cy="278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39D3060-42C8-CD42-B997-88180C054437}" type="slidenum">
              <a:rPr lang="en-GB" sz="1213" b="0" i="0" smtClean="0">
                <a:solidFill>
                  <a:schemeClr val="bg1"/>
                </a:solidFill>
                <a:latin typeface="Futura Light" panose="020B0400000000000000" pitchFamily="34" charset="0"/>
                <a:cs typeface="Futura Medium" panose="020B0602020204020303" pitchFamily="34" charset="-79"/>
              </a:rPr>
              <a:t>‹#›</a:t>
            </a:fld>
            <a:endParaRPr lang="en-GB" sz="1213" b="0" i="0">
              <a:solidFill>
                <a:schemeClr val="bg1"/>
              </a:solidFill>
              <a:latin typeface="Futura Light" panose="020B0400000000000000" pitchFamily="34" charset="0"/>
              <a:cs typeface="Futura Medium" panose="020B0602020204020303" pitchFamily="34" charset="-79"/>
            </a:endParaRPr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67B3C898-27B8-AA4E-8C9F-D0D9940534A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055440" y="6409164"/>
            <a:ext cx="7725743" cy="153888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B6FA444-89CF-5DE2-B337-8F22F9774C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67954"/>
          <a:stretch/>
        </p:blipFill>
        <p:spPr>
          <a:xfrm>
            <a:off x="10302260" y="6410770"/>
            <a:ext cx="1310060" cy="2802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EB5AC5A-921A-00EF-8769-19BC3261BA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47483"/>
          <a:stretch/>
        </p:blipFill>
        <p:spPr>
          <a:xfrm>
            <a:off x="8950406" y="6409164"/>
            <a:ext cx="994029" cy="348468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390827F-A508-7D87-857A-CF66CCEDC706}"/>
              </a:ext>
            </a:extLst>
          </p:cNvPr>
          <p:cNvCxnSpPr>
            <a:cxnSpLocks/>
          </p:cNvCxnSpPr>
          <p:nvPr userDrawn="1"/>
        </p:nvCxnSpPr>
        <p:spPr>
          <a:xfrm>
            <a:off x="10133046" y="6455038"/>
            <a:ext cx="0" cy="273756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able Placeholder 2">
            <a:extLst>
              <a:ext uri="{FF2B5EF4-FFF2-40B4-BE49-F238E27FC236}">
                <a16:creationId xmlns:a16="http://schemas.microsoft.com/office/drawing/2014/main" id="{88937585-DEBA-A1D4-17C5-04DCAB1BE7AA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280844" y="1502618"/>
            <a:ext cx="5329668" cy="4572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icon to add table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AA965704-3F8F-F16E-E029-AD85D8BEC46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1488" y="814749"/>
            <a:ext cx="11021374" cy="261290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>
              <a:defRPr sz="1698" b="1" i="0">
                <a:solidFill>
                  <a:schemeClr val="bg1"/>
                </a:solidFill>
                <a:latin typeface="+mj-lt"/>
                <a:cs typeface="Futura" panose="020B0602020204020303" pitchFamily="34" charset="-79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Sub Header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6179335F-285D-74BB-6EBA-D2A538B7FA3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1488" y="1502618"/>
            <a:ext cx="5328000" cy="111953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1400" b="1" i="0">
                <a:solidFill>
                  <a:schemeClr val="bg1"/>
                </a:solidFill>
                <a:latin typeface="+mn-lt"/>
              </a:defRPr>
            </a:lvl2pPr>
            <a:lvl3pPr marL="831738" indent="-277246">
              <a:buFont typeface="Arial" panose="020B0604020202020204" pitchFamily="34" charset="0"/>
              <a:buChar char="•"/>
              <a:defRPr sz="1400" b="0" i="0">
                <a:solidFill>
                  <a:schemeClr val="bg1"/>
                </a:solidFill>
                <a:latin typeface="+mn-lt"/>
              </a:defRPr>
            </a:lvl3pPr>
            <a:lvl4pPr marL="1108984" indent="-277246">
              <a:buFont typeface="System Font Regular"/>
              <a:buChar char="−"/>
              <a:defRPr sz="1400" b="0" i="0">
                <a:solidFill>
                  <a:schemeClr val="bg1"/>
                </a:solidFill>
                <a:latin typeface="+mn-lt"/>
              </a:defRPr>
            </a:lvl4pPr>
            <a:lvl5pPr marL="1386230" indent="-277246">
              <a:buFont typeface="Arial" panose="020B0604020202020204" pitchFamily="34" charset="0"/>
              <a:buChar char="•"/>
              <a:defRPr sz="1400" b="0" i="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GB"/>
              <a:t>Insert copy here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F5A27112-AF59-FE51-092F-06AB24C4A7A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1489" y="296012"/>
            <a:ext cx="11021373" cy="430887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>
              <a:defRPr sz="2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40132151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48">
          <p15:clr>
            <a:srgbClr val="FBAE40"/>
          </p15:clr>
        </p15:guide>
        <p15:guide id="2" pos="7333">
          <p15:clr>
            <a:srgbClr val="FBAE40"/>
          </p15:clr>
        </p15:guide>
        <p15:guide id="3" pos="347">
          <p15:clr>
            <a:srgbClr val="FBAE40"/>
          </p15:clr>
        </p15:guide>
        <p15:guide id="4" orient="horz" pos="355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lumn with Quote - Indigo">
    <p:bg>
      <p:bgPr>
        <a:solidFill>
          <a:srgbClr val="3732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5EF487C-E8BF-1DFC-2BAD-8A6083562F0C}"/>
              </a:ext>
            </a:extLst>
          </p:cNvPr>
          <p:cNvCxnSpPr>
            <a:cxnSpLocks/>
          </p:cNvCxnSpPr>
          <p:nvPr userDrawn="1"/>
        </p:nvCxnSpPr>
        <p:spPr>
          <a:xfrm flipH="1">
            <a:off x="581489" y="6293880"/>
            <a:ext cx="1102902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8031F4E4-F6A9-9504-B6E4-555249E5B1ED}"/>
              </a:ext>
            </a:extLst>
          </p:cNvPr>
          <p:cNvSpPr txBox="1"/>
          <p:nvPr userDrawn="1"/>
        </p:nvSpPr>
        <p:spPr>
          <a:xfrm>
            <a:off x="548546" y="6346616"/>
            <a:ext cx="367408" cy="278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39D3060-42C8-CD42-B997-88180C054437}" type="slidenum">
              <a:rPr lang="en-GB" sz="1213" b="0" i="0" smtClean="0">
                <a:solidFill>
                  <a:schemeClr val="bg1"/>
                </a:solidFill>
                <a:latin typeface="Futura Light" panose="020B0400000000000000" pitchFamily="34" charset="0"/>
                <a:cs typeface="Futura Medium" panose="020B0602020204020303" pitchFamily="34" charset="-79"/>
              </a:rPr>
              <a:t>‹#›</a:t>
            </a:fld>
            <a:endParaRPr lang="en-GB" sz="1213" b="0" i="0">
              <a:solidFill>
                <a:schemeClr val="bg1"/>
              </a:solidFill>
              <a:latin typeface="Futura Light" panose="020B0400000000000000" pitchFamily="34" charset="0"/>
              <a:cs typeface="Futura Medium" panose="020B0602020204020303" pitchFamily="34" charset="-79"/>
            </a:endParaRPr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501A2523-6A45-9D24-9D6F-AC082F17BA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055440" y="6409164"/>
            <a:ext cx="7725743" cy="153888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362D87B-9208-8177-B082-9205549C20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67954"/>
          <a:stretch/>
        </p:blipFill>
        <p:spPr>
          <a:xfrm>
            <a:off x="10302260" y="6410770"/>
            <a:ext cx="1310060" cy="2802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F06B78A-4EA3-1858-9BCE-C61145A7C7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47483"/>
          <a:stretch/>
        </p:blipFill>
        <p:spPr>
          <a:xfrm>
            <a:off x="8950406" y="6409164"/>
            <a:ext cx="994029" cy="348468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8D63C34-CD54-A82C-55E6-3F679BD48DDA}"/>
              </a:ext>
            </a:extLst>
          </p:cNvPr>
          <p:cNvCxnSpPr>
            <a:cxnSpLocks/>
          </p:cNvCxnSpPr>
          <p:nvPr userDrawn="1"/>
        </p:nvCxnSpPr>
        <p:spPr>
          <a:xfrm>
            <a:off x="10133046" y="6455038"/>
            <a:ext cx="0" cy="273756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C3AD2D5E-671D-07E5-0006-9275E658E5F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42335" y="1502618"/>
            <a:ext cx="5368177" cy="4571996"/>
          </a:xfrm>
          <a:prstGeom prst="rect">
            <a:avLst/>
          </a:prstGeom>
        </p:spPr>
        <p:txBody>
          <a:bodyPr anchor="ctr"/>
          <a:lstStyle>
            <a:lvl1pPr algn="ctr">
              <a:defRPr sz="4366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5E087029-A036-222F-4BAD-CC6FDC24C11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1488" y="814749"/>
            <a:ext cx="11021374" cy="261290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>
              <a:defRPr sz="1698" b="1" i="0">
                <a:solidFill>
                  <a:schemeClr val="bg1"/>
                </a:solidFill>
                <a:latin typeface="+mj-lt"/>
                <a:cs typeface="Futura" panose="020B0602020204020303" pitchFamily="34" charset="-79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Sub Header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761D5674-AD84-1A32-FD25-DB9C1042E8F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1488" y="1502618"/>
            <a:ext cx="5328000" cy="111953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1400" b="1" i="0">
                <a:solidFill>
                  <a:schemeClr val="bg1"/>
                </a:solidFill>
                <a:latin typeface="+mn-lt"/>
              </a:defRPr>
            </a:lvl2pPr>
            <a:lvl3pPr marL="831738" indent="-277246">
              <a:buFont typeface="Arial" panose="020B0604020202020204" pitchFamily="34" charset="0"/>
              <a:buChar char="•"/>
              <a:defRPr sz="1400" b="0" i="0">
                <a:solidFill>
                  <a:schemeClr val="bg1"/>
                </a:solidFill>
                <a:latin typeface="+mn-lt"/>
              </a:defRPr>
            </a:lvl3pPr>
            <a:lvl4pPr marL="1108984" indent="-277246">
              <a:buFont typeface="System Font Regular"/>
              <a:buChar char="−"/>
              <a:defRPr sz="1400" b="0" i="0">
                <a:solidFill>
                  <a:schemeClr val="bg1"/>
                </a:solidFill>
                <a:latin typeface="+mn-lt"/>
              </a:defRPr>
            </a:lvl4pPr>
            <a:lvl5pPr marL="1386230" indent="-277246">
              <a:buFont typeface="Arial" panose="020B0604020202020204" pitchFamily="34" charset="0"/>
              <a:buChar char="•"/>
              <a:defRPr sz="1400" b="0" i="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GB"/>
              <a:t>Insert copy here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78357EFA-CA50-00E7-12D3-010755933D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1489" y="296012"/>
            <a:ext cx="11021373" cy="430887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>
              <a:defRPr sz="2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7089887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48">
          <p15:clr>
            <a:srgbClr val="FBAE40"/>
          </p15:clr>
        </p15:guide>
        <p15:guide id="2" pos="7333">
          <p15:clr>
            <a:srgbClr val="FBAE40"/>
          </p15:clr>
        </p15:guide>
        <p15:guide id="3" pos="347">
          <p15:clr>
            <a:srgbClr val="FBAE40"/>
          </p15:clr>
        </p15:guide>
        <p15:guide id="4" orient="horz" pos="355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Column - Indigo">
    <p:bg>
      <p:bgPr>
        <a:solidFill>
          <a:srgbClr val="3732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5492BD65-D1AE-B85B-6324-B03F2602D1C7}"/>
              </a:ext>
            </a:extLst>
          </p:cNvPr>
          <p:cNvCxnSpPr>
            <a:cxnSpLocks/>
          </p:cNvCxnSpPr>
          <p:nvPr userDrawn="1"/>
        </p:nvCxnSpPr>
        <p:spPr>
          <a:xfrm flipH="1">
            <a:off x="581489" y="6293880"/>
            <a:ext cx="1102902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23802E5A-EF8F-7826-4C84-8EA552A0C9A1}"/>
              </a:ext>
            </a:extLst>
          </p:cNvPr>
          <p:cNvSpPr txBox="1"/>
          <p:nvPr userDrawn="1"/>
        </p:nvSpPr>
        <p:spPr>
          <a:xfrm>
            <a:off x="548546" y="6346616"/>
            <a:ext cx="367408" cy="278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39D3060-42C8-CD42-B997-88180C054437}" type="slidenum">
              <a:rPr lang="en-GB" sz="1213" b="0" i="0" smtClean="0">
                <a:solidFill>
                  <a:schemeClr val="bg1"/>
                </a:solidFill>
                <a:latin typeface="Futura Light" panose="020B0400000000000000" pitchFamily="34" charset="0"/>
                <a:cs typeface="Futura Medium" panose="020B0602020204020303" pitchFamily="34" charset="-79"/>
              </a:rPr>
              <a:t>‹#›</a:t>
            </a:fld>
            <a:endParaRPr lang="en-GB" sz="1213" b="0" i="0">
              <a:solidFill>
                <a:schemeClr val="bg1"/>
              </a:solidFill>
              <a:latin typeface="Futura Light" panose="020B0400000000000000" pitchFamily="34" charset="0"/>
              <a:cs typeface="Futura Medium" panose="020B0602020204020303" pitchFamily="34" charset="-79"/>
            </a:endParaRPr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7351A821-2ABF-39D5-498E-F769B96FFB5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055440" y="6409164"/>
            <a:ext cx="7725743" cy="153888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20740B0-C827-FC17-E54A-781D4141AB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67954"/>
          <a:stretch/>
        </p:blipFill>
        <p:spPr>
          <a:xfrm>
            <a:off x="10302260" y="6410770"/>
            <a:ext cx="1310060" cy="28023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674235A-D951-D05C-6E95-3EBB6748B3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47483"/>
          <a:stretch/>
        </p:blipFill>
        <p:spPr>
          <a:xfrm>
            <a:off x="8950406" y="6409164"/>
            <a:ext cx="994029" cy="348468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42EB148-8B85-C71C-4805-DC42DAED1A0A}"/>
              </a:ext>
            </a:extLst>
          </p:cNvPr>
          <p:cNvCxnSpPr>
            <a:cxnSpLocks/>
          </p:cNvCxnSpPr>
          <p:nvPr userDrawn="1"/>
        </p:nvCxnSpPr>
        <p:spPr>
          <a:xfrm>
            <a:off x="10133046" y="6455038"/>
            <a:ext cx="0" cy="273756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87E34B01-A303-88F3-90AD-99ABD528C9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1488" y="1502618"/>
            <a:ext cx="2605340" cy="111953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1400" b="1" i="0">
                <a:solidFill>
                  <a:schemeClr val="bg1"/>
                </a:solidFill>
                <a:latin typeface="+mn-lt"/>
              </a:defRPr>
            </a:lvl2pPr>
            <a:lvl3pPr marL="831738" indent="-277246">
              <a:buFont typeface="Arial" panose="020B0604020202020204" pitchFamily="34" charset="0"/>
              <a:buChar char="•"/>
              <a:defRPr sz="1400" b="0" i="0">
                <a:solidFill>
                  <a:schemeClr val="bg1"/>
                </a:solidFill>
                <a:latin typeface="+mn-lt"/>
              </a:defRPr>
            </a:lvl3pPr>
            <a:lvl4pPr marL="1108984" indent="-277246">
              <a:buFont typeface="System Font Regular"/>
              <a:buChar char="−"/>
              <a:defRPr sz="1400" b="0" i="0">
                <a:solidFill>
                  <a:schemeClr val="bg1"/>
                </a:solidFill>
                <a:latin typeface="+mn-lt"/>
              </a:defRPr>
            </a:lvl4pPr>
            <a:lvl5pPr marL="1386230" indent="-277246">
              <a:buFont typeface="Arial" panose="020B0604020202020204" pitchFamily="34" charset="0"/>
              <a:buChar char="•"/>
              <a:defRPr sz="1400" b="0" i="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GB"/>
              <a:t>Insert copy here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8E24455B-7347-224C-2694-20176E0F106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85076" y="1502618"/>
            <a:ext cx="2605340" cy="111953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1400" b="1" i="0">
                <a:solidFill>
                  <a:schemeClr val="bg1"/>
                </a:solidFill>
                <a:latin typeface="+mn-lt"/>
              </a:defRPr>
            </a:lvl2pPr>
            <a:lvl3pPr marL="831738" indent="-277246">
              <a:buFont typeface="Arial" panose="020B0604020202020204" pitchFamily="34" charset="0"/>
              <a:buChar char="•"/>
              <a:defRPr sz="1400" b="0" i="0">
                <a:solidFill>
                  <a:schemeClr val="bg1"/>
                </a:solidFill>
                <a:latin typeface="+mn-lt"/>
              </a:defRPr>
            </a:lvl3pPr>
            <a:lvl4pPr marL="1108984" indent="-277246">
              <a:buFont typeface="System Font Regular"/>
              <a:buChar char="−"/>
              <a:defRPr sz="1400" b="0" i="0">
                <a:solidFill>
                  <a:schemeClr val="bg1"/>
                </a:solidFill>
                <a:latin typeface="+mn-lt"/>
              </a:defRPr>
            </a:lvl4pPr>
            <a:lvl5pPr marL="1386230" indent="-277246">
              <a:buFont typeface="Arial" panose="020B0604020202020204" pitchFamily="34" charset="0"/>
              <a:buChar char="•"/>
              <a:defRPr sz="1400" b="0" i="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GB"/>
              <a:t>Insert copy here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2F1FBC7E-02A1-5E53-3A53-C442B66FB98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82684" y="1502618"/>
            <a:ext cx="2605340" cy="111953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1400" b="1" i="0">
                <a:solidFill>
                  <a:schemeClr val="bg1"/>
                </a:solidFill>
                <a:latin typeface="+mn-lt"/>
              </a:defRPr>
            </a:lvl2pPr>
            <a:lvl3pPr marL="831738" indent="-277246">
              <a:buFont typeface="Arial" panose="020B0604020202020204" pitchFamily="34" charset="0"/>
              <a:buChar char="•"/>
              <a:defRPr sz="1400" b="0" i="0">
                <a:solidFill>
                  <a:schemeClr val="bg1"/>
                </a:solidFill>
                <a:latin typeface="+mn-lt"/>
              </a:defRPr>
            </a:lvl3pPr>
            <a:lvl4pPr marL="1108984" indent="-277246">
              <a:buFont typeface="System Font Regular"/>
              <a:buChar char="−"/>
              <a:defRPr sz="1400" b="0" i="0">
                <a:solidFill>
                  <a:schemeClr val="bg1"/>
                </a:solidFill>
                <a:latin typeface="+mn-lt"/>
              </a:defRPr>
            </a:lvl4pPr>
            <a:lvl5pPr marL="1386230" indent="-277246">
              <a:buFont typeface="Arial" panose="020B0604020202020204" pitchFamily="34" charset="0"/>
              <a:buChar char="•"/>
              <a:defRPr sz="1400" b="0" i="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GB"/>
              <a:t>Insert copy here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01D1E6E1-FAFF-54C6-6279-B74FEC3C120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83880" y="1502618"/>
            <a:ext cx="2605340" cy="111953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1400" b="1" i="0">
                <a:solidFill>
                  <a:schemeClr val="bg1"/>
                </a:solidFill>
                <a:latin typeface="+mn-lt"/>
              </a:defRPr>
            </a:lvl2pPr>
            <a:lvl3pPr marL="831738" indent="-277246">
              <a:buFont typeface="Arial" panose="020B0604020202020204" pitchFamily="34" charset="0"/>
              <a:buChar char="•"/>
              <a:defRPr sz="1400" b="0" i="0">
                <a:solidFill>
                  <a:schemeClr val="bg1"/>
                </a:solidFill>
                <a:latin typeface="+mn-lt"/>
              </a:defRPr>
            </a:lvl3pPr>
            <a:lvl4pPr marL="1108984" indent="-277246">
              <a:buFont typeface="System Font Regular"/>
              <a:buChar char="−"/>
              <a:defRPr sz="1400" b="0" i="0">
                <a:solidFill>
                  <a:schemeClr val="bg1"/>
                </a:solidFill>
                <a:latin typeface="+mn-lt"/>
              </a:defRPr>
            </a:lvl4pPr>
            <a:lvl5pPr marL="1386230" indent="-277246">
              <a:buFont typeface="Arial" panose="020B0604020202020204" pitchFamily="34" charset="0"/>
              <a:buChar char="•"/>
              <a:defRPr sz="1400" b="0" i="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GB"/>
              <a:t>Insert copy here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85941DC8-3B0A-D383-08FC-1EC54B7FD8C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1488" y="814749"/>
            <a:ext cx="11021374" cy="261290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>
              <a:defRPr sz="1698" b="1" i="0">
                <a:solidFill>
                  <a:schemeClr val="bg1"/>
                </a:solidFill>
                <a:latin typeface="+mj-lt"/>
                <a:cs typeface="Futura" panose="020B0602020204020303" pitchFamily="34" charset="-79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Sub Header</a:t>
            </a:r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B07D802B-BC10-DD68-21DD-76DE9275147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1489" y="296012"/>
            <a:ext cx="11021373" cy="430887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>
              <a:defRPr sz="2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8653945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48">
          <p15:clr>
            <a:srgbClr val="FBAE40"/>
          </p15:clr>
        </p15:guide>
        <p15:guide id="2" pos="7333">
          <p15:clr>
            <a:srgbClr val="FBAE40"/>
          </p15:clr>
        </p15:guide>
        <p15:guide id="3" pos="347">
          <p15:clr>
            <a:srgbClr val="FBAE40"/>
          </p15:clr>
        </p15:guide>
        <p15:guide id="4" orient="horz" pos="355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- Indi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400F773-FA68-1DA7-A8FE-E9BC033D89F1}"/>
              </a:ext>
            </a:extLst>
          </p:cNvPr>
          <p:cNvCxnSpPr>
            <a:cxnSpLocks/>
          </p:cNvCxnSpPr>
          <p:nvPr userDrawn="1"/>
        </p:nvCxnSpPr>
        <p:spPr>
          <a:xfrm flipH="1">
            <a:off x="581489" y="6293880"/>
            <a:ext cx="1102902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36460DD9-9745-1CFA-BED6-309C78E63EE7}"/>
              </a:ext>
            </a:extLst>
          </p:cNvPr>
          <p:cNvSpPr txBox="1"/>
          <p:nvPr userDrawn="1"/>
        </p:nvSpPr>
        <p:spPr>
          <a:xfrm>
            <a:off x="548546" y="6346616"/>
            <a:ext cx="367408" cy="278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39D3060-42C8-CD42-B997-88180C054437}" type="slidenum">
              <a:rPr lang="en-GB" sz="1213" b="0" i="0" smtClean="0">
                <a:solidFill>
                  <a:schemeClr val="bg1"/>
                </a:solidFill>
                <a:latin typeface="Futura Light" panose="020B0400000000000000" pitchFamily="34" charset="0"/>
                <a:cs typeface="Futura Medium" panose="020B0602020204020303" pitchFamily="34" charset="-79"/>
              </a:rPr>
              <a:t>‹#›</a:t>
            </a:fld>
            <a:endParaRPr lang="en-GB" sz="1213" b="0" i="0">
              <a:solidFill>
                <a:schemeClr val="bg1"/>
              </a:solidFill>
              <a:latin typeface="Futura Light" panose="020B0400000000000000" pitchFamily="34" charset="0"/>
              <a:cs typeface="Futura Medium" panose="020B0602020204020303" pitchFamily="34" charset="-79"/>
            </a:endParaRP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3A1AC542-36DA-114A-4DBB-559B901D831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055440" y="6409164"/>
            <a:ext cx="7725743" cy="153888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60ECF62-6906-3F46-B843-2236D9E3B2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67954"/>
          <a:stretch/>
        </p:blipFill>
        <p:spPr>
          <a:xfrm>
            <a:off x="10302260" y="6410770"/>
            <a:ext cx="1310060" cy="28023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4542BB7-2C50-E953-0A52-A8CDB7D5A8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47483"/>
          <a:stretch/>
        </p:blipFill>
        <p:spPr>
          <a:xfrm>
            <a:off x="8950406" y="6409164"/>
            <a:ext cx="994029" cy="348468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A34C08A-1BD2-B403-E01E-2C8C18D978C5}"/>
              </a:ext>
            </a:extLst>
          </p:cNvPr>
          <p:cNvCxnSpPr>
            <a:cxnSpLocks/>
          </p:cNvCxnSpPr>
          <p:nvPr userDrawn="1"/>
        </p:nvCxnSpPr>
        <p:spPr>
          <a:xfrm>
            <a:off x="10133046" y="6455038"/>
            <a:ext cx="0" cy="273756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17A1B0CD-814E-E867-6630-78324D002DE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1489" y="2765035"/>
            <a:ext cx="11029023" cy="642877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>
              <a:defRPr sz="4200" b="1">
                <a:solidFill>
                  <a:schemeClr val="bg1"/>
                </a:solidFill>
                <a:latin typeface="+mj-lt"/>
              </a:defRPr>
            </a:lvl1pPr>
            <a:lvl2pPr>
              <a:defRPr sz="4366">
                <a:solidFill>
                  <a:schemeClr val="bg1"/>
                </a:solidFill>
              </a:defRPr>
            </a:lvl2pPr>
            <a:lvl3pPr>
              <a:defRPr sz="4366">
                <a:solidFill>
                  <a:schemeClr val="bg1"/>
                </a:solidFill>
              </a:defRPr>
            </a:lvl3pPr>
            <a:lvl4pPr>
              <a:defRPr sz="4366">
                <a:solidFill>
                  <a:schemeClr val="bg1"/>
                </a:solidFill>
              </a:defRPr>
            </a:lvl4pPr>
            <a:lvl5pPr>
              <a:defRPr sz="4366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Divider Slide Title</a:t>
            </a:r>
          </a:p>
        </p:txBody>
      </p:sp>
    </p:spTree>
    <p:extLst>
      <p:ext uri="{BB962C8B-B14F-4D97-AF65-F5344CB8AC3E}">
        <p14:creationId xmlns:p14="http://schemas.microsoft.com/office/powerpoint/2010/main" val="13834714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48">
          <p15:clr>
            <a:srgbClr val="FBAE40"/>
          </p15:clr>
        </p15:guide>
        <p15:guide id="2" pos="347">
          <p15:clr>
            <a:srgbClr val="FBAE40"/>
          </p15:clr>
        </p15:guide>
        <p15:guide id="3" orient="horz" pos="355">
          <p15:clr>
            <a:srgbClr val="FBAE40"/>
          </p15:clr>
        </p15:guide>
        <p15:guide id="4" pos="7333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 - Ja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400F773-FA68-1DA7-A8FE-E9BC033D89F1}"/>
              </a:ext>
            </a:extLst>
          </p:cNvPr>
          <p:cNvCxnSpPr>
            <a:cxnSpLocks/>
          </p:cNvCxnSpPr>
          <p:nvPr userDrawn="1"/>
        </p:nvCxnSpPr>
        <p:spPr>
          <a:xfrm flipH="1">
            <a:off x="581489" y="6293880"/>
            <a:ext cx="1102902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36460DD9-9745-1CFA-BED6-309C78E63EE7}"/>
              </a:ext>
            </a:extLst>
          </p:cNvPr>
          <p:cNvSpPr txBox="1"/>
          <p:nvPr userDrawn="1"/>
        </p:nvSpPr>
        <p:spPr>
          <a:xfrm>
            <a:off x="548546" y="6346616"/>
            <a:ext cx="367408" cy="278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39D3060-42C8-CD42-B997-88180C054437}" type="slidenum">
              <a:rPr lang="en-GB" sz="1213" b="0" i="0" smtClean="0">
                <a:solidFill>
                  <a:schemeClr val="bg1"/>
                </a:solidFill>
                <a:latin typeface="Futura Light" panose="020B0400000000000000" pitchFamily="34" charset="0"/>
                <a:cs typeface="Futura Medium" panose="020B0602020204020303" pitchFamily="34" charset="-79"/>
              </a:rPr>
              <a:t>‹#›</a:t>
            </a:fld>
            <a:endParaRPr lang="en-GB" sz="1213" b="0" i="0">
              <a:solidFill>
                <a:schemeClr val="bg1"/>
              </a:solidFill>
              <a:latin typeface="Futura Light" panose="020B0400000000000000" pitchFamily="34" charset="0"/>
              <a:cs typeface="Futura Medium" panose="020B0602020204020303" pitchFamily="34" charset="-79"/>
            </a:endParaRP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3C3CFE1E-233F-E523-B6F0-3E0B4A22414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055440" y="6409164"/>
            <a:ext cx="7725743" cy="153888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38A7ACD-AAA2-17EE-CA8E-71DF9929B4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67954"/>
          <a:stretch/>
        </p:blipFill>
        <p:spPr>
          <a:xfrm>
            <a:off x="10302260" y="6410770"/>
            <a:ext cx="1310060" cy="28023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5AE2CCF-08E1-6313-B00A-DF1633A87A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47483"/>
          <a:stretch/>
        </p:blipFill>
        <p:spPr>
          <a:xfrm>
            <a:off x="8950406" y="6409164"/>
            <a:ext cx="994029" cy="348468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F73EC69-2D84-D747-7275-732B0ABD6974}"/>
              </a:ext>
            </a:extLst>
          </p:cNvPr>
          <p:cNvCxnSpPr>
            <a:cxnSpLocks/>
          </p:cNvCxnSpPr>
          <p:nvPr userDrawn="1"/>
        </p:nvCxnSpPr>
        <p:spPr>
          <a:xfrm>
            <a:off x="10133046" y="6455038"/>
            <a:ext cx="0" cy="273756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EBDB1487-3503-9980-029F-F07E7263C31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1489" y="2765035"/>
            <a:ext cx="11029023" cy="642877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>
              <a:defRPr sz="4200" b="1">
                <a:solidFill>
                  <a:schemeClr val="bg1"/>
                </a:solidFill>
                <a:latin typeface="+mj-lt"/>
              </a:defRPr>
            </a:lvl1pPr>
            <a:lvl2pPr>
              <a:defRPr sz="4366">
                <a:solidFill>
                  <a:schemeClr val="bg1"/>
                </a:solidFill>
              </a:defRPr>
            </a:lvl2pPr>
            <a:lvl3pPr>
              <a:defRPr sz="4366">
                <a:solidFill>
                  <a:schemeClr val="bg1"/>
                </a:solidFill>
              </a:defRPr>
            </a:lvl3pPr>
            <a:lvl4pPr>
              <a:defRPr sz="4366">
                <a:solidFill>
                  <a:schemeClr val="bg1"/>
                </a:solidFill>
              </a:defRPr>
            </a:lvl4pPr>
            <a:lvl5pPr>
              <a:defRPr sz="4366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Divider Slide Title</a:t>
            </a:r>
          </a:p>
        </p:txBody>
      </p:sp>
    </p:spTree>
    <p:extLst>
      <p:ext uri="{BB962C8B-B14F-4D97-AF65-F5344CB8AC3E}">
        <p14:creationId xmlns:p14="http://schemas.microsoft.com/office/powerpoint/2010/main" val="10596290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48">
          <p15:clr>
            <a:srgbClr val="FBAE40"/>
          </p15:clr>
        </p15:guide>
        <p15:guide id="2" pos="347">
          <p15:clr>
            <a:srgbClr val="FBAE40"/>
          </p15:clr>
        </p15:guide>
        <p15:guide id="3" orient="horz" pos="355">
          <p15:clr>
            <a:srgbClr val="FBAE40"/>
          </p15:clr>
        </p15:guide>
        <p15:guide id="4" pos="7333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- Jade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ject 2">
            <a:extLst>
              <a:ext uri="{FF2B5EF4-FFF2-40B4-BE49-F238E27FC236}">
                <a16:creationId xmlns:a16="http://schemas.microsoft.com/office/drawing/2014/main" id="{54AEEE22-A1ED-EB64-A3DF-D5451A44C0BB}"/>
              </a:ext>
            </a:extLst>
          </p:cNvPr>
          <p:cNvPicPr/>
          <p:nvPr userDrawn="1"/>
        </p:nvPicPr>
        <p:blipFill rotWithShape="1">
          <a:blip r:embed="rId2" cstate="print"/>
          <a:srcRect l="1524"/>
          <a:stretch/>
        </p:blipFill>
        <p:spPr>
          <a:xfrm>
            <a:off x="0" y="0"/>
            <a:ext cx="12192000" cy="6865176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0DFAF9B-F25E-62F3-5FFF-69A8E5912BBD}"/>
              </a:ext>
            </a:extLst>
          </p:cNvPr>
          <p:cNvCxnSpPr>
            <a:cxnSpLocks/>
          </p:cNvCxnSpPr>
          <p:nvPr userDrawn="1"/>
        </p:nvCxnSpPr>
        <p:spPr>
          <a:xfrm flipH="1">
            <a:off x="581489" y="6293880"/>
            <a:ext cx="1102902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F57DBFB8-CD5F-8DE5-31D4-E89C8EC45CE8}"/>
              </a:ext>
            </a:extLst>
          </p:cNvPr>
          <p:cNvSpPr txBox="1"/>
          <p:nvPr userDrawn="1"/>
        </p:nvSpPr>
        <p:spPr>
          <a:xfrm>
            <a:off x="548546" y="6346616"/>
            <a:ext cx="367408" cy="278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39D3060-42C8-CD42-B997-88180C054437}" type="slidenum">
              <a:rPr lang="en-GB" sz="1213" b="0" i="0" smtClean="0">
                <a:solidFill>
                  <a:schemeClr val="bg1"/>
                </a:solidFill>
                <a:latin typeface="Futura Light" panose="020B0400000000000000" pitchFamily="34" charset="0"/>
                <a:cs typeface="Futura Medium" panose="020B0602020204020303" pitchFamily="34" charset="-79"/>
              </a:rPr>
              <a:t>‹#›</a:t>
            </a:fld>
            <a:endParaRPr lang="en-GB" sz="1213" b="0" i="0">
              <a:solidFill>
                <a:schemeClr val="bg1"/>
              </a:solidFill>
              <a:latin typeface="Futura Light" panose="020B0400000000000000" pitchFamily="34" charset="0"/>
              <a:cs typeface="Futura Medium" panose="020B0602020204020303" pitchFamily="34" charset="-79"/>
            </a:endParaRPr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7B1B6AED-A9CB-CDDA-1FB6-56E4424F05B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055440" y="6409164"/>
            <a:ext cx="7725743" cy="153888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438FBFD-E8E7-480A-5AC8-69A8E780B1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67954"/>
          <a:stretch/>
        </p:blipFill>
        <p:spPr>
          <a:xfrm>
            <a:off x="10302260" y="6410770"/>
            <a:ext cx="1310060" cy="28023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F66D817-93BC-E2DB-2BD4-38E013E774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47483"/>
          <a:stretch/>
        </p:blipFill>
        <p:spPr>
          <a:xfrm>
            <a:off x="8950406" y="6409164"/>
            <a:ext cx="994029" cy="348468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EF986E6-8A0D-0F00-C695-CFC9453AD5F1}"/>
              </a:ext>
            </a:extLst>
          </p:cNvPr>
          <p:cNvCxnSpPr>
            <a:cxnSpLocks/>
          </p:cNvCxnSpPr>
          <p:nvPr userDrawn="1"/>
        </p:nvCxnSpPr>
        <p:spPr>
          <a:xfrm>
            <a:off x="10133046" y="6455038"/>
            <a:ext cx="0" cy="273756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B8E01E68-C994-7B13-C811-D2DE4475AFA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1489" y="2765035"/>
            <a:ext cx="11029023" cy="642877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>
              <a:defRPr sz="4200" b="1">
                <a:solidFill>
                  <a:schemeClr val="bg1"/>
                </a:solidFill>
                <a:latin typeface="+mj-lt"/>
              </a:defRPr>
            </a:lvl1pPr>
            <a:lvl2pPr>
              <a:defRPr sz="4366">
                <a:solidFill>
                  <a:schemeClr val="bg1"/>
                </a:solidFill>
              </a:defRPr>
            </a:lvl2pPr>
            <a:lvl3pPr>
              <a:defRPr sz="4366">
                <a:solidFill>
                  <a:schemeClr val="bg1"/>
                </a:solidFill>
              </a:defRPr>
            </a:lvl3pPr>
            <a:lvl4pPr>
              <a:defRPr sz="4366">
                <a:solidFill>
                  <a:schemeClr val="bg1"/>
                </a:solidFill>
              </a:defRPr>
            </a:lvl4pPr>
            <a:lvl5pPr>
              <a:defRPr sz="4366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Divider Slide Title</a:t>
            </a:r>
          </a:p>
        </p:txBody>
      </p:sp>
    </p:spTree>
    <p:extLst>
      <p:ext uri="{BB962C8B-B14F-4D97-AF65-F5344CB8AC3E}">
        <p14:creationId xmlns:p14="http://schemas.microsoft.com/office/powerpoint/2010/main" val="32723053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7">
          <p15:clr>
            <a:srgbClr val="FBAE40"/>
          </p15:clr>
        </p15:guide>
        <p15:guide id="2" orient="horz" pos="355">
          <p15:clr>
            <a:srgbClr val="FBAE40"/>
          </p15:clr>
        </p15:guide>
        <p15:guide id="3" pos="7333">
          <p15:clr>
            <a:srgbClr val="FBAE40"/>
          </p15:clr>
        </p15:guide>
        <p15:guide id="4" orient="horz" pos="384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525394" y="1734965"/>
            <a:ext cx="4300855" cy="41262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C0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840373" y="1820308"/>
            <a:ext cx="4301490" cy="38633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C0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6/25/2025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98989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_Divider Slide - Indi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4D191E9-0082-457A-1019-92F29A0A2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1000"/>
          </a:blip>
          <a:stretch>
            <a:fillRect/>
          </a:stretch>
        </p:blipFill>
        <p:spPr>
          <a:xfrm>
            <a:off x="3897127" y="966750"/>
            <a:ext cx="4397746" cy="457982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400F773-FA68-1DA7-A8FE-E9BC033D89F1}"/>
              </a:ext>
            </a:extLst>
          </p:cNvPr>
          <p:cNvCxnSpPr>
            <a:cxnSpLocks/>
          </p:cNvCxnSpPr>
          <p:nvPr userDrawn="1"/>
        </p:nvCxnSpPr>
        <p:spPr>
          <a:xfrm flipH="1">
            <a:off x="581489" y="6293880"/>
            <a:ext cx="1102902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36460DD9-9745-1CFA-BED6-309C78E63EE7}"/>
              </a:ext>
            </a:extLst>
          </p:cNvPr>
          <p:cNvSpPr txBox="1"/>
          <p:nvPr userDrawn="1"/>
        </p:nvSpPr>
        <p:spPr>
          <a:xfrm>
            <a:off x="548546" y="6346616"/>
            <a:ext cx="367408" cy="278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39D3060-42C8-CD42-B997-88180C054437}" type="slidenum">
              <a:rPr lang="en-GB" sz="1213" b="0" i="0" smtClean="0">
                <a:solidFill>
                  <a:schemeClr val="bg1"/>
                </a:solidFill>
                <a:latin typeface="Futura Light" panose="020B0400000000000000" pitchFamily="34" charset="0"/>
                <a:cs typeface="Futura Medium" panose="020B0602020204020303" pitchFamily="34" charset="-79"/>
              </a:rPr>
              <a:t>‹#›</a:t>
            </a:fld>
            <a:endParaRPr lang="en-GB" sz="1213" b="0" i="0">
              <a:solidFill>
                <a:schemeClr val="bg1"/>
              </a:solidFill>
              <a:latin typeface="Futura Light" panose="020B0400000000000000" pitchFamily="34" charset="0"/>
              <a:cs typeface="Futura Medium" panose="020B0602020204020303" pitchFamily="34" charset="-79"/>
            </a:endParaRP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84954FCE-190C-4A11-A7F9-8F6EB62B4B2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055440" y="6409164"/>
            <a:ext cx="7725743" cy="153888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6C760C8-03C5-DE88-C253-1E5B910ABD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67954"/>
          <a:stretch/>
        </p:blipFill>
        <p:spPr>
          <a:xfrm>
            <a:off x="10302260" y="6410770"/>
            <a:ext cx="1310060" cy="28023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6F2B088-4902-4FA8-CBEB-F978E60067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47483"/>
          <a:stretch/>
        </p:blipFill>
        <p:spPr>
          <a:xfrm>
            <a:off x="8950406" y="6409164"/>
            <a:ext cx="994029" cy="348468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16E6C1A-2837-82D3-3199-09F7513FF700}"/>
              </a:ext>
            </a:extLst>
          </p:cNvPr>
          <p:cNvCxnSpPr>
            <a:cxnSpLocks/>
          </p:cNvCxnSpPr>
          <p:nvPr userDrawn="1"/>
        </p:nvCxnSpPr>
        <p:spPr>
          <a:xfrm>
            <a:off x="10133046" y="6455038"/>
            <a:ext cx="0" cy="273756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C78AC2A1-0DF0-E0B0-68A3-481CD9FDF6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1489" y="2765035"/>
            <a:ext cx="11029023" cy="642877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>
              <a:defRPr sz="4200" b="1">
                <a:solidFill>
                  <a:schemeClr val="bg1"/>
                </a:solidFill>
                <a:latin typeface="+mj-lt"/>
              </a:defRPr>
            </a:lvl1pPr>
            <a:lvl2pPr>
              <a:defRPr sz="4366">
                <a:solidFill>
                  <a:schemeClr val="bg1"/>
                </a:solidFill>
              </a:defRPr>
            </a:lvl2pPr>
            <a:lvl3pPr>
              <a:defRPr sz="4366">
                <a:solidFill>
                  <a:schemeClr val="bg1"/>
                </a:solidFill>
              </a:defRPr>
            </a:lvl3pPr>
            <a:lvl4pPr>
              <a:defRPr sz="4366">
                <a:solidFill>
                  <a:schemeClr val="bg1"/>
                </a:solidFill>
              </a:defRPr>
            </a:lvl4pPr>
            <a:lvl5pPr>
              <a:defRPr sz="4366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Divider Slide Title</a:t>
            </a:r>
          </a:p>
        </p:txBody>
      </p:sp>
    </p:spTree>
    <p:extLst>
      <p:ext uri="{BB962C8B-B14F-4D97-AF65-F5344CB8AC3E}">
        <p14:creationId xmlns:p14="http://schemas.microsoft.com/office/powerpoint/2010/main" val="301075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48">
          <p15:clr>
            <a:srgbClr val="FBAE40"/>
          </p15:clr>
        </p15:guide>
        <p15:guide id="2" pos="347">
          <p15:clr>
            <a:srgbClr val="FBAE40"/>
          </p15:clr>
        </p15:guide>
        <p15:guide id="3" orient="horz" pos="355">
          <p15:clr>
            <a:srgbClr val="FBAE40"/>
          </p15:clr>
        </p15:guide>
        <p15:guide id="4" pos="7333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_Divider Slide - Ja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249540A-814B-D6CF-2045-B9A5D8CA032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1000"/>
          </a:blip>
          <a:stretch>
            <a:fillRect/>
          </a:stretch>
        </p:blipFill>
        <p:spPr>
          <a:xfrm>
            <a:off x="3897127" y="966750"/>
            <a:ext cx="4397746" cy="457982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400F773-FA68-1DA7-A8FE-E9BC033D89F1}"/>
              </a:ext>
            </a:extLst>
          </p:cNvPr>
          <p:cNvCxnSpPr>
            <a:cxnSpLocks/>
          </p:cNvCxnSpPr>
          <p:nvPr userDrawn="1"/>
        </p:nvCxnSpPr>
        <p:spPr>
          <a:xfrm flipH="1">
            <a:off x="581489" y="6293880"/>
            <a:ext cx="1102902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36460DD9-9745-1CFA-BED6-309C78E63EE7}"/>
              </a:ext>
            </a:extLst>
          </p:cNvPr>
          <p:cNvSpPr txBox="1"/>
          <p:nvPr userDrawn="1"/>
        </p:nvSpPr>
        <p:spPr>
          <a:xfrm>
            <a:off x="548546" y="6346616"/>
            <a:ext cx="367408" cy="278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39D3060-42C8-CD42-B997-88180C054437}" type="slidenum">
              <a:rPr lang="en-GB" sz="1213" b="0" i="0" smtClean="0">
                <a:solidFill>
                  <a:schemeClr val="bg1"/>
                </a:solidFill>
                <a:latin typeface="Futura Light" panose="020B0400000000000000" pitchFamily="34" charset="0"/>
                <a:cs typeface="Futura Medium" panose="020B0602020204020303" pitchFamily="34" charset="-79"/>
              </a:rPr>
              <a:t>‹#›</a:t>
            </a:fld>
            <a:endParaRPr lang="en-GB" sz="1213" b="0" i="0">
              <a:solidFill>
                <a:schemeClr val="bg1"/>
              </a:solidFill>
              <a:latin typeface="Futura Light" panose="020B0400000000000000" pitchFamily="34" charset="0"/>
              <a:cs typeface="Futura Medium" panose="020B0602020204020303" pitchFamily="34" charset="-79"/>
            </a:endParaRP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CFF9F3BF-8C56-EAA9-4378-E672FED8913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055440" y="6409164"/>
            <a:ext cx="7725743" cy="153888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86F8FB9-5CCF-FB33-2D23-6BD104E1D5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67954"/>
          <a:stretch/>
        </p:blipFill>
        <p:spPr>
          <a:xfrm>
            <a:off x="10302260" y="6410770"/>
            <a:ext cx="1310060" cy="28023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5401BCB-109C-D4D7-DD5F-658ACA9E69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47483"/>
          <a:stretch/>
        </p:blipFill>
        <p:spPr>
          <a:xfrm>
            <a:off x="8950406" y="6409164"/>
            <a:ext cx="994029" cy="348468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E8B0C63-D6E4-B71C-CB2B-052B800390E6}"/>
              </a:ext>
            </a:extLst>
          </p:cNvPr>
          <p:cNvCxnSpPr>
            <a:cxnSpLocks/>
          </p:cNvCxnSpPr>
          <p:nvPr userDrawn="1"/>
        </p:nvCxnSpPr>
        <p:spPr>
          <a:xfrm>
            <a:off x="10133046" y="6455038"/>
            <a:ext cx="0" cy="273756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2F6BE17E-00DD-14B9-F30B-17C4060944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1489" y="2765035"/>
            <a:ext cx="11029023" cy="642877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>
              <a:defRPr sz="4200" b="1">
                <a:solidFill>
                  <a:schemeClr val="bg1"/>
                </a:solidFill>
                <a:latin typeface="+mj-lt"/>
              </a:defRPr>
            </a:lvl1pPr>
            <a:lvl2pPr>
              <a:defRPr sz="4366">
                <a:solidFill>
                  <a:schemeClr val="bg1"/>
                </a:solidFill>
              </a:defRPr>
            </a:lvl2pPr>
            <a:lvl3pPr>
              <a:defRPr sz="4366">
                <a:solidFill>
                  <a:schemeClr val="bg1"/>
                </a:solidFill>
              </a:defRPr>
            </a:lvl3pPr>
            <a:lvl4pPr>
              <a:defRPr sz="4366">
                <a:solidFill>
                  <a:schemeClr val="bg1"/>
                </a:solidFill>
              </a:defRPr>
            </a:lvl4pPr>
            <a:lvl5pPr>
              <a:defRPr sz="4366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Divider Slide Title</a:t>
            </a:r>
          </a:p>
        </p:txBody>
      </p:sp>
    </p:spTree>
    <p:extLst>
      <p:ext uri="{BB962C8B-B14F-4D97-AF65-F5344CB8AC3E}">
        <p14:creationId xmlns:p14="http://schemas.microsoft.com/office/powerpoint/2010/main" val="6582897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48">
          <p15:clr>
            <a:srgbClr val="FBAE40"/>
          </p15:clr>
        </p15:guide>
        <p15:guide id="2" pos="347">
          <p15:clr>
            <a:srgbClr val="FBAE40"/>
          </p15:clr>
        </p15:guide>
        <p15:guide id="3" orient="horz" pos="355">
          <p15:clr>
            <a:srgbClr val="FBAE40"/>
          </p15:clr>
        </p15:guide>
        <p15:guide id="4" pos="7333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_Divider Slide - Jade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ject 2">
            <a:extLst>
              <a:ext uri="{FF2B5EF4-FFF2-40B4-BE49-F238E27FC236}">
                <a16:creationId xmlns:a16="http://schemas.microsoft.com/office/drawing/2014/main" id="{54AEEE22-A1ED-EB64-A3DF-D5451A44C0BB}"/>
              </a:ext>
            </a:extLst>
          </p:cNvPr>
          <p:cNvPicPr/>
          <p:nvPr userDrawn="1"/>
        </p:nvPicPr>
        <p:blipFill rotWithShape="1">
          <a:blip r:embed="rId2" cstate="print"/>
          <a:srcRect l="1524"/>
          <a:stretch/>
        </p:blipFill>
        <p:spPr>
          <a:xfrm>
            <a:off x="0" y="0"/>
            <a:ext cx="12192000" cy="686517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D0134B5-2C3C-5803-A7CB-903385155AA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21000"/>
          </a:blip>
          <a:stretch>
            <a:fillRect/>
          </a:stretch>
        </p:blipFill>
        <p:spPr>
          <a:xfrm>
            <a:off x="3897127" y="966750"/>
            <a:ext cx="4397746" cy="457982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0DFAF9B-F25E-62F3-5FFF-69A8E5912BBD}"/>
              </a:ext>
            </a:extLst>
          </p:cNvPr>
          <p:cNvCxnSpPr>
            <a:cxnSpLocks/>
          </p:cNvCxnSpPr>
          <p:nvPr userDrawn="1"/>
        </p:nvCxnSpPr>
        <p:spPr>
          <a:xfrm flipH="1">
            <a:off x="581489" y="6293880"/>
            <a:ext cx="1102902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F57DBFB8-CD5F-8DE5-31D4-E89C8EC45CE8}"/>
              </a:ext>
            </a:extLst>
          </p:cNvPr>
          <p:cNvSpPr txBox="1"/>
          <p:nvPr userDrawn="1"/>
        </p:nvSpPr>
        <p:spPr>
          <a:xfrm>
            <a:off x="548546" y="6346616"/>
            <a:ext cx="367408" cy="278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39D3060-42C8-CD42-B997-88180C054437}" type="slidenum">
              <a:rPr lang="en-GB" sz="1213" b="0" i="0" smtClean="0">
                <a:solidFill>
                  <a:schemeClr val="bg1"/>
                </a:solidFill>
                <a:latin typeface="Futura Light" panose="020B0400000000000000" pitchFamily="34" charset="0"/>
                <a:cs typeface="Futura Medium" panose="020B0602020204020303" pitchFamily="34" charset="-79"/>
              </a:rPr>
              <a:t>‹#›</a:t>
            </a:fld>
            <a:endParaRPr lang="en-GB" sz="1213" b="0" i="0">
              <a:solidFill>
                <a:schemeClr val="bg1"/>
              </a:solidFill>
              <a:latin typeface="Futura Light" panose="020B0400000000000000" pitchFamily="34" charset="0"/>
              <a:cs typeface="Futura Medium" panose="020B0602020204020303" pitchFamily="34" charset="-79"/>
            </a:endParaRP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CE4CF27B-BBAE-376C-D747-3881E9359B1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055440" y="6409164"/>
            <a:ext cx="7725743" cy="153888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549FDA4-DC98-BC49-0582-824FCF83C4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67954"/>
          <a:stretch/>
        </p:blipFill>
        <p:spPr>
          <a:xfrm>
            <a:off x="10302260" y="6410770"/>
            <a:ext cx="1310060" cy="28023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BFB494F-56BE-7600-FD5B-E9B7D95B08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47483"/>
          <a:stretch/>
        </p:blipFill>
        <p:spPr>
          <a:xfrm>
            <a:off x="8950406" y="6409164"/>
            <a:ext cx="994029" cy="348468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BA928E8-CDF5-FA9C-E991-4C52DF7D2985}"/>
              </a:ext>
            </a:extLst>
          </p:cNvPr>
          <p:cNvCxnSpPr>
            <a:cxnSpLocks/>
          </p:cNvCxnSpPr>
          <p:nvPr userDrawn="1"/>
        </p:nvCxnSpPr>
        <p:spPr>
          <a:xfrm>
            <a:off x="10133046" y="6455038"/>
            <a:ext cx="0" cy="273756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171AD1CA-36A1-99D8-AC25-F591DDC45A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1489" y="2765035"/>
            <a:ext cx="11029023" cy="642877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>
              <a:defRPr sz="4200" b="1">
                <a:solidFill>
                  <a:schemeClr val="bg1"/>
                </a:solidFill>
                <a:latin typeface="+mj-lt"/>
              </a:defRPr>
            </a:lvl1pPr>
            <a:lvl2pPr>
              <a:defRPr sz="4366">
                <a:solidFill>
                  <a:schemeClr val="bg1"/>
                </a:solidFill>
              </a:defRPr>
            </a:lvl2pPr>
            <a:lvl3pPr>
              <a:defRPr sz="4366">
                <a:solidFill>
                  <a:schemeClr val="bg1"/>
                </a:solidFill>
              </a:defRPr>
            </a:lvl3pPr>
            <a:lvl4pPr>
              <a:defRPr sz="4366">
                <a:solidFill>
                  <a:schemeClr val="bg1"/>
                </a:solidFill>
              </a:defRPr>
            </a:lvl4pPr>
            <a:lvl5pPr>
              <a:defRPr sz="4366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Divider Slide Title</a:t>
            </a:r>
          </a:p>
        </p:txBody>
      </p:sp>
    </p:spTree>
    <p:extLst>
      <p:ext uri="{BB962C8B-B14F-4D97-AF65-F5344CB8AC3E}">
        <p14:creationId xmlns:p14="http://schemas.microsoft.com/office/powerpoint/2010/main" val="25169298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7">
          <p15:clr>
            <a:srgbClr val="FBAE40"/>
          </p15:clr>
        </p15:guide>
        <p15:guide id="2" orient="horz" pos="355">
          <p15:clr>
            <a:srgbClr val="FBAE40"/>
          </p15:clr>
        </p15:guide>
        <p15:guide id="3" pos="7333">
          <p15:clr>
            <a:srgbClr val="FBAE40"/>
          </p15:clr>
        </p15:guide>
        <p15:guide id="4" orient="horz" pos="3848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oke Wallpaper_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background with icons&#10;&#10;Description automatically generated">
            <a:extLst>
              <a:ext uri="{FF2B5EF4-FFF2-40B4-BE49-F238E27FC236}">
                <a16:creationId xmlns:a16="http://schemas.microsoft.com/office/drawing/2014/main" id="{5D7BFD84-BDF9-DE2E-C410-E81333C2E72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0DFAF9B-F25E-62F3-5FFF-69A8E5912BBD}"/>
              </a:ext>
            </a:extLst>
          </p:cNvPr>
          <p:cNvCxnSpPr>
            <a:cxnSpLocks/>
          </p:cNvCxnSpPr>
          <p:nvPr userDrawn="1"/>
        </p:nvCxnSpPr>
        <p:spPr>
          <a:xfrm flipH="1">
            <a:off x="581489" y="6293880"/>
            <a:ext cx="1102902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F57DBFB8-CD5F-8DE5-31D4-E89C8EC45CE8}"/>
              </a:ext>
            </a:extLst>
          </p:cNvPr>
          <p:cNvSpPr txBox="1"/>
          <p:nvPr userDrawn="1"/>
        </p:nvSpPr>
        <p:spPr>
          <a:xfrm>
            <a:off x="548546" y="6346616"/>
            <a:ext cx="367408" cy="278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39D3060-42C8-CD42-B997-88180C054437}" type="slidenum">
              <a:rPr lang="en-GB" sz="1213" b="0" i="0" smtClean="0">
                <a:solidFill>
                  <a:schemeClr val="bg1"/>
                </a:solidFill>
                <a:latin typeface="Futura Light" panose="020B0400000000000000" pitchFamily="34" charset="0"/>
                <a:cs typeface="Futura Medium" panose="020B0602020204020303" pitchFamily="34" charset="-79"/>
              </a:rPr>
              <a:t>‹#›</a:t>
            </a:fld>
            <a:endParaRPr lang="en-GB" sz="1213" b="0" i="0">
              <a:solidFill>
                <a:schemeClr val="bg1"/>
              </a:solidFill>
              <a:latin typeface="Futura Light" panose="020B0400000000000000" pitchFamily="34" charset="0"/>
              <a:cs typeface="Futura Medium" panose="020B0602020204020303" pitchFamily="34" charset="-79"/>
            </a:endParaRPr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D5C153EE-90C8-A9F2-0532-AEB052F0DB5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055440" y="6409164"/>
            <a:ext cx="7725743" cy="153888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7C87BEE-D2CC-7328-3071-0F68BE6B19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67954"/>
          <a:stretch/>
        </p:blipFill>
        <p:spPr>
          <a:xfrm>
            <a:off x="10302260" y="6410770"/>
            <a:ext cx="1310060" cy="28023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8C28D99-B6E4-7896-2E96-AED20D88A4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47483"/>
          <a:stretch/>
        </p:blipFill>
        <p:spPr>
          <a:xfrm>
            <a:off x="8950406" y="6409164"/>
            <a:ext cx="994029" cy="348468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4E009E5-5351-37BE-FF2F-F22686252E97}"/>
              </a:ext>
            </a:extLst>
          </p:cNvPr>
          <p:cNvCxnSpPr>
            <a:cxnSpLocks/>
          </p:cNvCxnSpPr>
          <p:nvPr userDrawn="1"/>
        </p:nvCxnSpPr>
        <p:spPr>
          <a:xfrm>
            <a:off x="10133046" y="6455038"/>
            <a:ext cx="0" cy="273756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F0C079B-4CF3-A56B-EDB8-9CB424F119D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1489" y="2765035"/>
            <a:ext cx="11029023" cy="642877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>
              <a:defRPr sz="4200" b="1">
                <a:solidFill>
                  <a:schemeClr val="bg1"/>
                </a:solidFill>
                <a:latin typeface="+mj-lt"/>
              </a:defRPr>
            </a:lvl1pPr>
            <a:lvl2pPr>
              <a:defRPr sz="4366">
                <a:solidFill>
                  <a:schemeClr val="bg1"/>
                </a:solidFill>
              </a:defRPr>
            </a:lvl2pPr>
            <a:lvl3pPr>
              <a:defRPr sz="4366">
                <a:solidFill>
                  <a:schemeClr val="bg1"/>
                </a:solidFill>
              </a:defRPr>
            </a:lvl3pPr>
            <a:lvl4pPr>
              <a:defRPr sz="4366">
                <a:solidFill>
                  <a:schemeClr val="bg1"/>
                </a:solidFill>
              </a:defRPr>
            </a:lvl4pPr>
            <a:lvl5pPr>
              <a:defRPr sz="4366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Divider Slide Title</a:t>
            </a:r>
          </a:p>
        </p:txBody>
      </p:sp>
    </p:spTree>
    <p:extLst>
      <p:ext uri="{BB962C8B-B14F-4D97-AF65-F5344CB8AC3E}">
        <p14:creationId xmlns:p14="http://schemas.microsoft.com/office/powerpoint/2010/main" val="12591478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7">
          <p15:clr>
            <a:srgbClr val="FBAE40"/>
          </p15:clr>
        </p15:guide>
        <p15:guide id="2" orient="horz" pos="355">
          <p15:clr>
            <a:srgbClr val="FBAE40"/>
          </p15:clr>
        </p15:guide>
        <p15:guide id="3" pos="7333">
          <p15:clr>
            <a:srgbClr val="FBAE40"/>
          </p15:clr>
        </p15:guide>
        <p15:guide id="4" orient="horz" pos="3848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rGreen_Divider Slide">
    <p:bg>
      <p:bgPr>
        <a:solidFill>
          <a:srgbClr val="1539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57DBFB8-CD5F-8DE5-31D4-E89C8EC45CE8}"/>
              </a:ext>
            </a:extLst>
          </p:cNvPr>
          <p:cNvSpPr txBox="1"/>
          <p:nvPr userDrawn="1"/>
        </p:nvSpPr>
        <p:spPr>
          <a:xfrm>
            <a:off x="548546" y="6346616"/>
            <a:ext cx="367408" cy="278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39D3060-42C8-CD42-B997-88180C054437}" type="slidenum">
              <a:rPr lang="en-GB" sz="1213" b="0" i="0" smtClean="0">
                <a:solidFill>
                  <a:schemeClr val="bg1"/>
                </a:solidFill>
                <a:latin typeface="Futura Light" panose="020B0400000000000000" pitchFamily="34" charset="0"/>
                <a:cs typeface="Futura Medium" panose="020B0602020204020303" pitchFamily="34" charset="-79"/>
              </a:rPr>
              <a:t>‹#›</a:t>
            </a:fld>
            <a:endParaRPr lang="en-GB" sz="1213" b="0" i="0">
              <a:solidFill>
                <a:schemeClr val="bg1"/>
              </a:solidFill>
              <a:latin typeface="Futura Light" panose="020B0400000000000000" pitchFamily="34" charset="0"/>
              <a:cs typeface="Futura Medium" panose="020B0602020204020303" pitchFamily="34" charset="-79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F98FD38-64A9-251E-B861-23CD1E9B3D8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29827" y="6365831"/>
            <a:ext cx="1080685" cy="396000"/>
          </a:xfrm>
          <a:prstGeom prst="rect">
            <a:avLst/>
          </a:prstGeom>
        </p:spPr>
      </p:pic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7042D4CC-6F91-1ACE-9645-A0DC282014A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055440" y="6409165"/>
            <a:ext cx="9072000" cy="153888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34742624-1CF7-CA0E-9F05-5EDCC7740F68}"/>
              </a:ext>
            </a:extLst>
          </p:cNvPr>
          <p:cNvCxnSpPr>
            <a:cxnSpLocks/>
          </p:cNvCxnSpPr>
          <p:nvPr userDrawn="1"/>
        </p:nvCxnSpPr>
        <p:spPr>
          <a:xfrm flipH="1">
            <a:off x="581489" y="6293880"/>
            <a:ext cx="1102902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C87EFBA-F009-EFEB-0193-E1386A3267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1489" y="2765035"/>
            <a:ext cx="11029023" cy="642877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>
              <a:defRPr sz="4200" b="1">
                <a:solidFill>
                  <a:schemeClr val="bg1"/>
                </a:solidFill>
                <a:latin typeface="+mj-lt"/>
              </a:defRPr>
            </a:lvl1pPr>
            <a:lvl2pPr>
              <a:defRPr sz="4366">
                <a:solidFill>
                  <a:schemeClr val="bg1"/>
                </a:solidFill>
              </a:defRPr>
            </a:lvl2pPr>
            <a:lvl3pPr>
              <a:defRPr sz="4366">
                <a:solidFill>
                  <a:schemeClr val="bg1"/>
                </a:solidFill>
              </a:defRPr>
            </a:lvl3pPr>
            <a:lvl4pPr>
              <a:defRPr sz="4366">
                <a:solidFill>
                  <a:schemeClr val="bg1"/>
                </a:solidFill>
              </a:defRPr>
            </a:lvl4pPr>
            <a:lvl5pPr>
              <a:defRPr sz="4366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38339039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7">
          <p15:clr>
            <a:srgbClr val="FBAE40"/>
          </p15:clr>
        </p15:guide>
        <p15:guide id="2" orient="horz" pos="355">
          <p15:clr>
            <a:srgbClr val="FBAE40"/>
          </p15:clr>
        </p15:guide>
        <p15:guide id="3" pos="7333">
          <p15:clr>
            <a:srgbClr val="FBAE40"/>
          </p15:clr>
        </p15:guide>
        <p15:guide id="4" orient="horz" pos="3848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rGreen_2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F1E0674-934C-0CFB-7E58-71C8847B9EFA}"/>
              </a:ext>
            </a:extLst>
          </p:cNvPr>
          <p:cNvSpPr txBox="1"/>
          <p:nvPr userDrawn="1"/>
        </p:nvSpPr>
        <p:spPr>
          <a:xfrm>
            <a:off x="548546" y="6346616"/>
            <a:ext cx="367408" cy="278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39D3060-42C8-CD42-B997-88180C054437}" type="slidenum">
              <a:rPr lang="en-GB" sz="1213" b="0" i="0" smtClean="0">
                <a:solidFill>
                  <a:srgbClr val="15392E"/>
                </a:solidFill>
                <a:latin typeface="Futura Light" panose="020B0400000000000000" pitchFamily="34" charset="0"/>
                <a:cs typeface="Futura Medium" panose="020B0602020204020303" pitchFamily="34" charset="-79"/>
              </a:rPr>
              <a:t>‹#›</a:t>
            </a:fld>
            <a:endParaRPr lang="en-GB" sz="1213" b="0" i="0">
              <a:solidFill>
                <a:srgbClr val="15392E"/>
              </a:solidFill>
              <a:latin typeface="Futura Light" panose="020B0400000000000000" pitchFamily="34" charset="0"/>
              <a:cs typeface="Futura Medium" panose="020B0602020204020303" pitchFamily="34" charset="-79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E73099B-5505-DF46-5FBD-03DFCC8F1C47}"/>
              </a:ext>
            </a:extLst>
          </p:cNvPr>
          <p:cNvCxnSpPr>
            <a:cxnSpLocks/>
          </p:cNvCxnSpPr>
          <p:nvPr userDrawn="1"/>
        </p:nvCxnSpPr>
        <p:spPr>
          <a:xfrm flipH="1">
            <a:off x="581489" y="6293880"/>
            <a:ext cx="11029023" cy="0"/>
          </a:xfrm>
          <a:prstGeom prst="line">
            <a:avLst/>
          </a:prstGeom>
          <a:ln w="12700">
            <a:solidFill>
              <a:srgbClr val="0155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D44AD63A-66F0-4D13-BB23-1FEDEC8FD3E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055440" y="6409165"/>
            <a:ext cx="9072000" cy="153888"/>
          </a:xfrm>
        </p:spPr>
        <p:txBody>
          <a:bodyPr/>
          <a:lstStyle>
            <a:lvl1pPr>
              <a:defRPr sz="1000">
                <a:latin typeface="+mn-lt"/>
              </a:defRPr>
            </a:lvl1pPr>
          </a:lstStyle>
          <a:p>
            <a:endParaRPr lang="en-GB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DDFBDB20-5EED-B963-09A0-8F081E77FD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27588" y="6364336"/>
            <a:ext cx="1089003" cy="396001"/>
          </a:xfrm>
          <a:prstGeom prst="rect">
            <a:avLst/>
          </a:prstGeom>
        </p:spPr>
      </p:pic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483011A6-D91A-B66D-2AC1-A4F8A95FDA3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1488" y="814749"/>
            <a:ext cx="11021374" cy="261290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>
              <a:defRPr sz="1698" b="1" i="0">
                <a:solidFill>
                  <a:srgbClr val="015535"/>
                </a:solidFill>
                <a:latin typeface="+mj-lt"/>
                <a:cs typeface="Futura" panose="020B0602020204020303" pitchFamily="34" charset="-79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Sub Header</a:t>
            </a:r>
          </a:p>
        </p:txBody>
      </p: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F98481FB-B251-8439-5770-D850DBCBCF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1488" y="1502618"/>
            <a:ext cx="5328000" cy="111953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1400" b="0" i="0">
                <a:solidFill>
                  <a:schemeClr val="accent6"/>
                </a:solidFill>
                <a:latin typeface="+mn-lt"/>
              </a:defRPr>
            </a:lvl1pPr>
            <a:lvl2pPr>
              <a:defRPr sz="1400" b="1" i="0">
                <a:solidFill>
                  <a:schemeClr val="accent6"/>
                </a:solidFill>
                <a:latin typeface="+mn-lt"/>
              </a:defRPr>
            </a:lvl2pPr>
            <a:lvl3pPr marL="831738" indent="-277246">
              <a:buFont typeface="Arial" panose="020B0604020202020204" pitchFamily="34" charset="0"/>
              <a:buChar char="•"/>
              <a:defRPr sz="1400" b="0" i="0">
                <a:solidFill>
                  <a:schemeClr val="accent6"/>
                </a:solidFill>
                <a:latin typeface="+mn-lt"/>
              </a:defRPr>
            </a:lvl3pPr>
            <a:lvl4pPr marL="1108984" indent="-277246">
              <a:buFont typeface="System Font Regular"/>
              <a:buChar char="−"/>
              <a:defRPr sz="1400" b="0" i="0">
                <a:solidFill>
                  <a:schemeClr val="accent6"/>
                </a:solidFill>
                <a:latin typeface="+mn-lt"/>
              </a:defRPr>
            </a:lvl4pPr>
            <a:lvl5pPr marL="1386230" indent="-277246">
              <a:buFont typeface="Arial" panose="020B0604020202020204" pitchFamily="34" charset="0"/>
              <a:buChar char="•"/>
              <a:defRPr sz="1400" b="0" i="0">
                <a:solidFill>
                  <a:schemeClr val="accent6"/>
                </a:solidFill>
                <a:latin typeface="+mn-lt"/>
              </a:defRPr>
            </a:lvl5pPr>
          </a:lstStyle>
          <a:p>
            <a:pPr lvl="0"/>
            <a:r>
              <a:rPr lang="en-GB"/>
              <a:t>Insert copy here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1B0C45A-EFD1-7C83-691F-2C2285DEB3A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1489" y="296012"/>
            <a:ext cx="11021373" cy="430887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>
              <a:defRPr sz="2800" b="1">
                <a:solidFill>
                  <a:srgbClr val="015535"/>
                </a:solidFill>
                <a:latin typeface="+mj-lt"/>
              </a:defRPr>
            </a:lvl1pPr>
          </a:lstStyle>
          <a:p>
            <a:pPr lvl="0"/>
            <a:r>
              <a:rPr lang="en-GB"/>
              <a:t>Slide Title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369554F3-2400-B409-BD14-A32745D48C1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74862" y="1495777"/>
            <a:ext cx="5328000" cy="111953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1400" b="0" i="0">
                <a:solidFill>
                  <a:schemeClr val="accent6"/>
                </a:solidFill>
                <a:latin typeface="+mn-lt"/>
              </a:defRPr>
            </a:lvl1pPr>
            <a:lvl2pPr>
              <a:defRPr sz="1400" b="1" i="0">
                <a:solidFill>
                  <a:schemeClr val="accent6"/>
                </a:solidFill>
                <a:latin typeface="+mn-lt"/>
              </a:defRPr>
            </a:lvl2pPr>
            <a:lvl3pPr marL="831738" indent="-277246">
              <a:buFont typeface="Arial" panose="020B0604020202020204" pitchFamily="34" charset="0"/>
              <a:buChar char="•"/>
              <a:defRPr sz="1400" b="0" i="0">
                <a:solidFill>
                  <a:schemeClr val="accent6"/>
                </a:solidFill>
                <a:latin typeface="+mn-lt"/>
              </a:defRPr>
            </a:lvl3pPr>
            <a:lvl4pPr marL="1108984" indent="-277246">
              <a:buFont typeface="System Font Regular"/>
              <a:buChar char="−"/>
              <a:defRPr sz="1400" b="0" i="0">
                <a:solidFill>
                  <a:schemeClr val="accent6"/>
                </a:solidFill>
                <a:latin typeface="+mn-lt"/>
              </a:defRPr>
            </a:lvl4pPr>
            <a:lvl5pPr marL="1386230" indent="-277246">
              <a:buFont typeface="Arial" panose="020B0604020202020204" pitchFamily="34" charset="0"/>
              <a:buChar char="•"/>
              <a:defRPr sz="1400" b="0" i="0">
                <a:solidFill>
                  <a:schemeClr val="accent6"/>
                </a:solidFill>
                <a:latin typeface="+mn-lt"/>
              </a:defRPr>
            </a:lvl5pPr>
          </a:lstStyle>
          <a:p>
            <a:pPr lvl="0"/>
            <a:r>
              <a:rPr lang="en-GB"/>
              <a:t>Insert copy here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3153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48">
          <p15:clr>
            <a:srgbClr val="FBAE40"/>
          </p15:clr>
        </p15:guide>
        <p15:guide id="2" pos="7333">
          <p15:clr>
            <a:srgbClr val="FBAE40"/>
          </p15:clr>
        </p15:guide>
        <p15:guide id="3" pos="347">
          <p15:clr>
            <a:srgbClr val="FBAE40"/>
          </p15:clr>
        </p15:guide>
        <p15:guide id="4" orient="horz" pos="355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illiamHill_Divider Slide">
    <p:bg>
      <p:bgPr>
        <a:gradFill flip="none" rotWithShape="1">
          <a:gsLst>
            <a:gs pos="0">
              <a:srgbClr val="002878"/>
            </a:gs>
            <a:gs pos="64000">
              <a:srgbClr val="060A2A"/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57DBFB8-CD5F-8DE5-31D4-E89C8EC45CE8}"/>
              </a:ext>
            </a:extLst>
          </p:cNvPr>
          <p:cNvSpPr txBox="1"/>
          <p:nvPr userDrawn="1"/>
        </p:nvSpPr>
        <p:spPr>
          <a:xfrm>
            <a:off x="548546" y="6346616"/>
            <a:ext cx="367408" cy="278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39D3060-42C8-CD42-B997-88180C054437}" type="slidenum">
              <a:rPr lang="en-GB" sz="1213" b="0" i="0" smtClean="0">
                <a:solidFill>
                  <a:schemeClr val="bg1"/>
                </a:solidFill>
                <a:latin typeface="Futura Light" panose="020B0400000000000000" pitchFamily="34" charset="0"/>
                <a:cs typeface="Futura Medium" panose="020B0602020204020303" pitchFamily="34" charset="-79"/>
              </a:rPr>
              <a:t>‹#›</a:t>
            </a:fld>
            <a:endParaRPr lang="en-GB" sz="1213" b="0" i="0">
              <a:solidFill>
                <a:schemeClr val="bg1"/>
              </a:solidFill>
              <a:latin typeface="Futura Light" panose="020B0400000000000000" pitchFamily="34" charset="0"/>
              <a:cs typeface="Futura Medium" panose="020B0602020204020303" pitchFamily="34" charset="-79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BBBCC0-F1CC-5036-F1E5-5258C2B992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00922" y="6365053"/>
            <a:ext cx="1409590" cy="396000"/>
          </a:xfrm>
          <a:prstGeom prst="rect">
            <a:avLst/>
          </a:prstGeom>
        </p:spPr>
      </p:pic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36310898-5B62-6C7B-EC82-50C887BDF99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055440" y="6409165"/>
            <a:ext cx="9072000" cy="153888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25191B6-AE04-75B5-47F2-8A53738E2BD5}"/>
              </a:ext>
            </a:extLst>
          </p:cNvPr>
          <p:cNvCxnSpPr>
            <a:cxnSpLocks/>
          </p:cNvCxnSpPr>
          <p:nvPr userDrawn="1"/>
        </p:nvCxnSpPr>
        <p:spPr>
          <a:xfrm flipH="1">
            <a:off x="581489" y="6293880"/>
            <a:ext cx="1102902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E454EC9F-13C4-F183-F47E-A1AB9AD446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1489" y="2765035"/>
            <a:ext cx="11029023" cy="642877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>
              <a:defRPr sz="4200" b="1">
                <a:solidFill>
                  <a:schemeClr val="bg1"/>
                </a:solidFill>
                <a:latin typeface="+mj-lt"/>
              </a:defRPr>
            </a:lvl1pPr>
            <a:lvl2pPr>
              <a:defRPr sz="4366">
                <a:solidFill>
                  <a:schemeClr val="bg1"/>
                </a:solidFill>
              </a:defRPr>
            </a:lvl2pPr>
            <a:lvl3pPr>
              <a:defRPr sz="4366">
                <a:solidFill>
                  <a:schemeClr val="bg1"/>
                </a:solidFill>
              </a:defRPr>
            </a:lvl3pPr>
            <a:lvl4pPr>
              <a:defRPr sz="4366">
                <a:solidFill>
                  <a:schemeClr val="bg1"/>
                </a:solidFill>
              </a:defRPr>
            </a:lvl4pPr>
            <a:lvl5pPr>
              <a:defRPr sz="4366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32729456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7">
          <p15:clr>
            <a:srgbClr val="FBAE40"/>
          </p15:clr>
        </p15:guide>
        <p15:guide id="2" orient="horz" pos="355">
          <p15:clr>
            <a:srgbClr val="FBAE40"/>
          </p15:clr>
        </p15:guide>
        <p15:guide id="3" pos="7333">
          <p15:clr>
            <a:srgbClr val="FBAE40"/>
          </p15:clr>
        </p15:guide>
        <p15:guide id="4" orient="horz" pos="3848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illiamHill_2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F1E0674-934C-0CFB-7E58-71C8847B9EFA}"/>
              </a:ext>
            </a:extLst>
          </p:cNvPr>
          <p:cNvSpPr txBox="1"/>
          <p:nvPr userDrawn="1"/>
        </p:nvSpPr>
        <p:spPr>
          <a:xfrm>
            <a:off x="548546" y="6346616"/>
            <a:ext cx="367408" cy="278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39D3060-42C8-CD42-B997-88180C054437}" type="slidenum">
              <a:rPr lang="en-GB" sz="1213" b="0" i="0" smtClean="0">
                <a:solidFill>
                  <a:srgbClr val="002878"/>
                </a:solidFill>
                <a:latin typeface="Futura Light" panose="020B0400000000000000" pitchFamily="34" charset="0"/>
                <a:cs typeface="Futura Medium" panose="020B0602020204020303" pitchFamily="34" charset="-79"/>
              </a:rPr>
              <a:t>‹#›</a:t>
            </a:fld>
            <a:endParaRPr lang="en-GB" sz="1213" b="0" i="0">
              <a:solidFill>
                <a:srgbClr val="002878"/>
              </a:solidFill>
              <a:latin typeface="Futura Light" panose="020B0400000000000000" pitchFamily="34" charset="0"/>
              <a:cs typeface="Futura Medium" panose="020B0602020204020303" pitchFamily="34" charset="-79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B2E09D4-DC2E-F204-0042-BE0D7114CB8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055440" y="6409165"/>
            <a:ext cx="9072000" cy="153888"/>
          </a:xfrm>
        </p:spPr>
        <p:txBody>
          <a:bodyPr/>
          <a:lstStyle>
            <a:lvl1pPr>
              <a:defRPr sz="1000">
                <a:latin typeface="+mn-lt"/>
              </a:defRPr>
            </a:lvl1pPr>
          </a:lstStyle>
          <a:p>
            <a:endParaRPr lang="en-GB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F0BE1BD-7DDF-C6BE-ABFA-91A5F027B91F}"/>
              </a:ext>
            </a:extLst>
          </p:cNvPr>
          <p:cNvCxnSpPr>
            <a:cxnSpLocks/>
          </p:cNvCxnSpPr>
          <p:nvPr userDrawn="1"/>
        </p:nvCxnSpPr>
        <p:spPr>
          <a:xfrm flipH="1">
            <a:off x="581489" y="6293880"/>
            <a:ext cx="11029023" cy="0"/>
          </a:xfrm>
          <a:prstGeom prst="line">
            <a:avLst/>
          </a:prstGeom>
          <a:ln w="12700">
            <a:solidFill>
              <a:srgbClr val="0024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phic 11">
            <a:extLst>
              <a:ext uri="{FF2B5EF4-FFF2-40B4-BE49-F238E27FC236}">
                <a16:creationId xmlns:a16="http://schemas.microsoft.com/office/drawing/2014/main" id="{F79E6D31-0DC3-857E-1CDC-7CEDD01CC59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8005" y="6366853"/>
            <a:ext cx="1409073" cy="392400"/>
          </a:xfrm>
          <a:prstGeom prst="rect">
            <a:avLst/>
          </a:prstGeom>
        </p:spPr>
      </p:pic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AA39E8D5-E071-3D63-E41B-646639D67B4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1488" y="814749"/>
            <a:ext cx="11021374" cy="261290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>
              <a:defRPr sz="1698" b="1" i="0">
                <a:solidFill>
                  <a:srgbClr val="00246E"/>
                </a:solidFill>
                <a:latin typeface="+mj-lt"/>
                <a:cs typeface="Futura" panose="020B0602020204020303" pitchFamily="34" charset="-79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Sub Header</a:t>
            </a:r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25996C9F-781A-2320-78FD-5D5DC58282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1488" y="1502618"/>
            <a:ext cx="5328000" cy="111953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1400" b="0" i="0">
                <a:solidFill>
                  <a:schemeClr val="accent6"/>
                </a:solidFill>
                <a:latin typeface="+mn-lt"/>
              </a:defRPr>
            </a:lvl1pPr>
            <a:lvl2pPr>
              <a:defRPr sz="1400" b="1" i="0">
                <a:solidFill>
                  <a:schemeClr val="accent6"/>
                </a:solidFill>
                <a:latin typeface="+mn-lt"/>
              </a:defRPr>
            </a:lvl2pPr>
            <a:lvl3pPr marL="831738" indent="-277246">
              <a:buFont typeface="Arial" panose="020B0604020202020204" pitchFamily="34" charset="0"/>
              <a:buChar char="•"/>
              <a:defRPr sz="1400" b="0" i="0">
                <a:solidFill>
                  <a:schemeClr val="accent6"/>
                </a:solidFill>
                <a:latin typeface="+mn-lt"/>
              </a:defRPr>
            </a:lvl3pPr>
            <a:lvl4pPr marL="1108984" indent="-277246">
              <a:buFont typeface="System Font Regular"/>
              <a:buChar char="−"/>
              <a:defRPr sz="1400" b="0" i="0">
                <a:solidFill>
                  <a:schemeClr val="accent6"/>
                </a:solidFill>
                <a:latin typeface="+mn-lt"/>
              </a:defRPr>
            </a:lvl4pPr>
            <a:lvl5pPr marL="1386230" indent="-277246">
              <a:buFont typeface="Arial" panose="020B0604020202020204" pitchFamily="34" charset="0"/>
              <a:buChar char="•"/>
              <a:defRPr sz="1400" b="0" i="0">
                <a:solidFill>
                  <a:schemeClr val="accent6"/>
                </a:solidFill>
                <a:latin typeface="+mn-lt"/>
              </a:defRPr>
            </a:lvl5pPr>
          </a:lstStyle>
          <a:p>
            <a:pPr lvl="0"/>
            <a:r>
              <a:rPr lang="en-GB"/>
              <a:t>Insert copy here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1885A269-D483-C08E-C8AA-6AC6F776CE9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1489" y="296012"/>
            <a:ext cx="11021373" cy="430887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>
              <a:defRPr sz="2800" b="1">
                <a:solidFill>
                  <a:srgbClr val="00246E"/>
                </a:solidFill>
                <a:latin typeface="+mj-lt"/>
              </a:defRPr>
            </a:lvl1pPr>
          </a:lstStyle>
          <a:p>
            <a:pPr lvl="0"/>
            <a:r>
              <a:rPr lang="en-GB"/>
              <a:t>Slide Title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103B2C55-E3C3-787A-1B74-82063D2CDF3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74862" y="1495777"/>
            <a:ext cx="5328000" cy="111953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1400" b="0" i="0">
                <a:solidFill>
                  <a:schemeClr val="accent6"/>
                </a:solidFill>
                <a:latin typeface="+mn-lt"/>
              </a:defRPr>
            </a:lvl1pPr>
            <a:lvl2pPr>
              <a:defRPr sz="1400" b="1" i="0">
                <a:solidFill>
                  <a:schemeClr val="accent6"/>
                </a:solidFill>
                <a:latin typeface="+mn-lt"/>
              </a:defRPr>
            </a:lvl2pPr>
            <a:lvl3pPr marL="831738" indent="-277246">
              <a:buFont typeface="Arial" panose="020B0604020202020204" pitchFamily="34" charset="0"/>
              <a:buChar char="•"/>
              <a:defRPr sz="1400" b="0" i="0">
                <a:solidFill>
                  <a:schemeClr val="accent6"/>
                </a:solidFill>
                <a:latin typeface="+mn-lt"/>
              </a:defRPr>
            </a:lvl3pPr>
            <a:lvl4pPr marL="1108984" indent="-277246">
              <a:buFont typeface="System Font Regular"/>
              <a:buChar char="−"/>
              <a:defRPr sz="1400" b="0" i="0">
                <a:solidFill>
                  <a:schemeClr val="accent6"/>
                </a:solidFill>
                <a:latin typeface="+mn-lt"/>
              </a:defRPr>
            </a:lvl4pPr>
            <a:lvl5pPr marL="1386230" indent="-277246">
              <a:buFont typeface="Arial" panose="020B0604020202020204" pitchFamily="34" charset="0"/>
              <a:buChar char="•"/>
              <a:defRPr sz="1400" b="0" i="0">
                <a:solidFill>
                  <a:schemeClr val="accent6"/>
                </a:solidFill>
                <a:latin typeface="+mn-lt"/>
              </a:defRPr>
            </a:lvl5pPr>
          </a:lstStyle>
          <a:p>
            <a:pPr lvl="0"/>
            <a:r>
              <a:rPr lang="en-GB"/>
              <a:t>Insert copy here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1497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48">
          <p15:clr>
            <a:srgbClr val="FBAE40"/>
          </p15:clr>
        </p15:guide>
        <p15:guide id="2" pos="7333">
          <p15:clr>
            <a:srgbClr val="FBAE40"/>
          </p15:clr>
        </p15:guide>
        <p15:guide id="3" pos="347">
          <p15:clr>
            <a:srgbClr val="FBAE40"/>
          </p15:clr>
        </p15:guide>
        <p15:guide id="4" orient="horz" pos="355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88_Divider Slide">
    <p:bg>
      <p:bgPr>
        <a:gradFill flip="none" rotWithShape="1">
          <a:gsLst>
            <a:gs pos="100000">
              <a:srgbClr val="000000"/>
            </a:gs>
            <a:gs pos="0">
              <a:schemeClr val="accent6">
                <a:lumMod val="90000"/>
                <a:lumOff val="10000"/>
              </a:scheme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57DBFB8-CD5F-8DE5-31D4-E89C8EC45CE8}"/>
              </a:ext>
            </a:extLst>
          </p:cNvPr>
          <p:cNvSpPr txBox="1"/>
          <p:nvPr userDrawn="1"/>
        </p:nvSpPr>
        <p:spPr>
          <a:xfrm>
            <a:off x="548546" y="6346616"/>
            <a:ext cx="367408" cy="278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39D3060-42C8-CD42-B997-88180C054437}" type="slidenum">
              <a:rPr lang="en-GB" sz="1213" b="0" i="0" smtClean="0">
                <a:solidFill>
                  <a:schemeClr val="bg1"/>
                </a:solidFill>
                <a:latin typeface="Futura Light" panose="020B0400000000000000" pitchFamily="34" charset="0"/>
                <a:cs typeface="Futura Medium" panose="020B0602020204020303" pitchFamily="34" charset="-79"/>
              </a:rPr>
              <a:t>‹#›</a:t>
            </a:fld>
            <a:endParaRPr lang="en-GB" sz="1213" b="0" i="0">
              <a:solidFill>
                <a:schemeClr val="bg1"/>
              </a:solidFill>
              <a:latin typeface="Futura Light" panose="020B0400000000000000" pitchFamily="34" charset="0"/>
              <a:cs typeface="Futura Medium" panose="020B0602020204020303" pitchFamily="34" charset="-79"/>
            </a:endParaRP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ADC9E2BC-0F85-B2C1-BA50-225EA3255AA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055440" y="6409165"/>
            <a:ext cx="9072000" cy="153888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347ACA-C8D8-A6E1-D3D8-B4207FE4B458}"/>
              </a:ext>
            </a:extLst>
          </p:cNvPr>
          <p:cNvCxnSpPr>
            <a:cxnSpLocks/>
          </p:cNvCxnSpPr>
          <p:nvPr userDrawn="1"/>
        </p:nvCxnSpPr>
        <p:spPr>
          <a:xfrm flipH="1">
            <a:off x="581489" y="6293880"/>
            <a:ext cx="1102902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phic 10">
            <a:extLst>
              <a:ext uri="{FF2B5EF4-FFF2-40B4-BE49-F238E27FC236}">
                <a16:creationId xmlns:a16="http://schemas.microsoft.com/office/drawing/2014/main" id="{6C08029B-D37C-2EAD-59BA-6F3C6EF0A8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634470" y="6365053"/>
            <a:ext cx="972081" cy="392400"/>
          </a:xfrm>
          <a:prstGeom prst="rect">
            <a:avLst/>
          </a:prstGeom>
        </p:spPr>
      </p:pic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4224728-46CB-7B09-53F4-73C28D1FB4F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1489" y="2765035"/>
            <a:ext cx="11029023" cy="642877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>
              <a:defRPr sz="4200" b="1">
                <a:solidFill>
                  <a:schemeClr val="bg1"/>
                </a:solidFill>
                <a:latin typeface="+mj-lt"/>
              </a:defRPr>
            </a:lvl1pPr>
            <a:lvl2pPr>
              <a:defRPr sz="4366">
                <a:solidFill>
                  <a:schemeClr val="bg1"/>
                </a:solidFill>
              </a:defRPr>
            </a:lvl2pPr>
            <a:lvl3pPr>
              <a:defRPr sz="4366">
                <a:solidFill>
                  <a:schemeClr val="bg1"/>
                </a:solidFill>
              </a:defRPr>
            </a:lvl3pPr>
            <a:lvl4pPr>
              <a:defRPr sz="4366">
                <a:solidFill>
                  <a:schemeClr val="bg1"/>
                </a:solidFill>
              </a:defRPr>
            </a:lvl4pPr>
            <a:lvl5pPr>
              <a:defRPr sz="4366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32298305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7">
          <p15:clr>
            <a:srgbClr val="FBAE40"/>
          </p15:clr>
        </p15:guide>
        <p15:guide id="2" orient="horz" pos="355">
          <p15:clr>
            <a:srgbClr val="FBAE40"/>
          </p15:clr>
        </p15:guide>
        <p15:guide id="3" pos="7333">
          <p15:clr>
            <a:srgbClr val="FBAE40"/>
          </p15:clr>
        </p15:guide>
        <p15:guide id="4" orient="horz" pos="3848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88_2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F1E0674-934C-0CFB-7E58-71C8847B9EFA}"/>
              </a:ext>
            </a:extLst>
          </p:cNvPr>
          <p:cNvSpPr txBox="1"/>
          <p:nvPr userDrawn="1"/>
        </p:nvSpPr>
        <p:spPr>
          <a:xfrm>
            <a:off x="548546" y="6346616"/>
            <a:ext cx="367408" cy="278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39D3060-42C8-CD42-B997-88180C054437}" type="slidenum">
              <a:rPr lang="en-GB" sz="1213" b="0" i="0" smtClean="0">
                <a:solidFill>
                  <a:schemeClr val="accent6"/>
                </a:solidFill>
                <a:latin typeface="Futura Light" panose="020B0400000000000000" pitchFamily="34" charset="0"/>
                <a:cs typeface="Futura Medium" panose="020B0602020204020303" pitchFamily="34" charset="-79"/>
              </a:rPr>
              <a:t>‹#›</a:t>
            </a:fld>
            <a:endParaRPr lang="en-GB" sz="1213" b="0" i="0">
              <a:solidFill>
                <a:schemeClr val="accent6"/>
              </a:solidFill>
              <a:latin typeface="Futura Light" panose="020B0400000000000000" pitchFamily="34" charset="0"/>
              <a:cs typeface="Futura Medium" panose="020B0602020204020303" pitchFamily="34" charset="-79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BC6D8C4-0955-80F7-3910-B0C6EEA975C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055440" y="6409165"/>
            <a:ext cx="9072000" cy="153888"/>
          </a:xfrm>
        </p:spPr>
        <p:txBody>
          <a:bodyPr/>
          <a:lstStyle>
            <a:lvl1pPr>
              <a:defRPr sz="1000">
                <a:latin typeface="+mn-lt"/>
              </a:defRPr>
            </a:lvl1pPr>
          </a:lstStyle>
          <a:p>
            <a:endParaRPr lang="en-GB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2CF398A-7551-0B99-61C3-3DDFD8E65FE4}"/>
              </a:ext>
            </a:extLst>
          </p:cNvPr>
          <p:cNvCxnSpPr>
            <a:cxnSpLocks/>
          </p:cNvCxnSpPr>
          <p:nvPr userDrawn="1"/>
        </p:nvCxnSpPr>
        <p:spPr>
          <a:xfrm flipH="1">
            <a:off x="581489" y="6293880"/>
            <a:ext cx="11029023" cy="0"/>
          </a:xfrm>
          <a:prstGeom prst="line">
            <a:avLst/>
          </a:prstGeom>
          <a:ln w="12700">
            <a:solidFill>
              <a:srgbClr val="060A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phic 11">
            <a:extLst>
              <a:ext uri="{FF2B5EF4-FFF2-40B4-BE49-F238E27FC236}">
                <a16:creationId xmlns:a16="http://schemas.microsoft.com/office/drawing/2014/main" id="{F628751F-4205-8084-97D0-E86DA6A2C18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38430" y="6358967"/>
            <a:ext cx="972082" cy="392400"/>
          </a:xfrm>
          <a:prstGeom prst="rect">
            <a:avLst/>
          </a:prstGeom>
        </p:spPr>
      </p:pic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5D2CA80A-F1AD-DDDB-F898-55B478376C6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1488" y="814749"/>
            <a:ext cx="11021374" cy="261290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>
              <a:defRPr sz="1698" b="1" i="0">
                <a:solidFill>
                  <a:schemeClr val="accent6"/>
                </a:solidFill>
                <a:latin typeface="+mj-lt"/>
                <a:cs typeface="Futura" panose="020B0602020204020303" pitchFamily="34" charset="-79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Sub Header</a:t>
            </a:r>
          </a:p>
        </p:txBody>
      </p: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E45E0EA1-C47F-DCFE-5C82-BAFDB0D5BB1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1488" y="1502618"/>
            <a:ext cx="5328000" cy="111953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1400" b="0" i="0">
                <a:solidFill>
                  <a:schemeClr val="accent6"/>
                </a:solidFill>
                <a:latin typeface="+mn-lt"/>
              </a:defRPr>
            </a:lvl1pPr>
            <a:lvl2pPr>
              <a:defRPr sz="1400" b="1" i="0">
                <a:solidFill>
                  <a:schemeClr val="accent6"/>
                </a:solidFill>
                <a:latin typeface="+mn-lt"/>
              </a:defRPr>
            </a:lvl2pPr>
            <a:lvl3pPr marL="831738" indent="-277246">
              <a:buFont typeface="Arial" panose="020B0604020202020204" pitchFamily="34" charset="0"/>
              <a:buChar char="•"/>
              <a:defRPr sz="1400" b="0" i="0">
                <a:solidFill>
                  <a:schemeClr val="accent6"/>
                </a:solidFill>
                <a:latin typeface="+mn-lt"/>
              </a:defRPr>
            </a:lvl3pPr>
            <a:lvl4pPr marL="1108984" indent="-277246">
              <a:buFont typeface="System Font Regular"/>
              <a:buChar char="−"/>
              <a:defRPr sz="1400" b="0" i="0">
                <a:solidFill>
                  <a:schemeClr val="accent6"/>
                </a:solidFill>
                <a:latin typeface="+mn-lt"/>
              </a:defRPr>
            </a:lvl4pPr>
            <a:lvl5pPr marL="1386230" indent="-277246">
              <a:buFont typeface="Arial" panose="020B0604020202020204" pitchFamily="34" charset="0"/>
              <a:buChar char="•"/>
              <a:defRPr sz="1400" b="0" i="0">
                <a:solidFill>
                  <a:schemeClr val="accent6"/>
                </a:solidFill>
                <a:latin typeface="+mn-lt"/>
              </a:defRPr>
            </a:lvl5pPr>
          </a:lstStyle>
          <a:p>
            <a:pPr lvl="0"/>
            <a:r>
              <a:rPr lang="en-GB"/>
              <a:t>Insert copy here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9E090650-DB0B-D7C7-8218-EDB45D74A41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1489" y="296012"/>
            <a:ext cx="11021373" cy="430887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>
              <a:defRPr sz="2800" b="1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GB"/>
              <a:t>Slide Title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8C251606-AC37-AB3E-B112-AA5E025C171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74862" y="1495777"/>
            <a:ext cx="5328000" cy="111953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1400" b="0" i="0">
                <a:solidFill>
                  <a:schemeClr val="accent6"/>
                </a:solidFill>
                <a:latin typeface="+mn-lt"/>
              </a:defRPr>
            </a:lvl1pPr>
            <a:lvl2pPr>
              <a:defRPr sz="1400" b="1" i="0">
                <a:solidFill>
                  <a:schemeClr val="accent6"/>
                </a:solidFill>
                <a:latin typeface="+mn-lt"/>
              </a:defRPr>
            </a:lvl2pPr>
            <a:lvl3pPr marL="831738" indent="-277246">
              <a:buFont typeface="Arial" panose="020B0604020202020204" pitchFamily="34" charset="0"/>
              <a:buChar char="•"/>
              <a:defRPr sz="1400" b="0" i="0">
                <a:solidFill>
                  <a:schemeClr val="accent6"/>
                </a:solidFill>
                <a:latin typeface="+mn-lt"/>
              </a:defRPr>
            </a:lvl3pPr>
            <a:lvl4pPr marL="1108984" indent="-277246">
              <a:buFont typeface="System Font Regular"/>
              <a:buChar char="−"/>
              <a:defRPr sz="1400" b="0" i="0">
                <a:solidFill>
                  <a:schemeClr val="accent6"/>
                </a:solidFill>
                <a:latin typeface="+mn-lt"/>
              </a:defRPr>
            </a:lvl4pPr>
            <a:lvl5pPr marL="1386230" indent="-277246">
              <a:buFont typeface="Arial" panose="020B0604020202020204" pitchFamily="34" charset="0"/>
              <a:buChar char="•"/>
              <a:defRPr sz="1400" b="0" i="0">
                <a:solidFill>
                  <a:schemeClr val="accent6"/>
                </a:solidFill>
                <a:latin typeface="+mn-lt"/>
              </a:defRPr>
            </a:lvl5pPr>
          </a:lstStyle>
          <a:p>
            <a:pPr lvl="0"/>
            <a:r>
              <a:rPr lang="en-GB"/>
              <a:t>Insert copy here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647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48">
          <p15:clr>
            <a:srgbClr val="FBAE40"/>
          </p15:clr>
        </p15:guide>
        <p15:guide id="2" pos="7333">
          <p15:clr>
            <a:srgbClr val="FBAE40"/>
          </p15:clr>
        </p15:guide>
        <p15:guide id="3" pos="347">
          <p15:clr>
            <a:srgbClr val="FBAE40"/>
          </p15:clr>
        </p15:guide>
        <p15:guide id="4" orient="horz" pos="355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6/25/2025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98989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400F773-FA68-1DA7-A8FE-E9BC033D89F1}"/>
              </a:ext>
            </a:extLst>
          </p:cNvPr>
          <p:cNvCxnSpPr>
            <a:cxnSpLocks/>
          </p:cNvCxnSpPr>
          <p:nvPr userDrawn="1"/>
        </p:nvCxnSpPr>
        <p:spPr>
          <a:xfrm flipH="1">
            <a:off x="581489" y="6293880"/>
            <a:ext cx="1102902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36460DD9-9745-1CFA-BED6-309C78E63EE7}"/>
              </a:ext>
            </a:extLst>
          </p:cNvPr>
          <p:cNvSpPr txBox="1"/>
          <p:nvPr userDrawn="1"/>
        </p:nvSpPr>
        <p:spPr>
          <a:xfrm>
            <a:off x="548546" y="6346616"/>
            <a:ext cx="367408" cy="278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39D3060-42C8-CD42-B997-88180C054437}" type="slidenum">
              <a:rPr lang="en-GB" sz="1213" b="0" i="0" smtClean="0">
                <a:solidFill>
                  <a:schemeClr val="bg1"/>
                </a:solidFill>
                <a:latin typeface="Futura Light" panose="020B0400000000000000" pitchFamily="34" charset="0"/>
                <a:cs typeface="Futura Medium" panose="020B0602020204020303" pitchFamily="34" charset="-79"/>
              </a:rPr>
              <a:t>‹#›</a:t>
            </a:fld>
            <a:endParaRPr lang="en-GB" sz="1213" b="0" i="0">
              <a:solidFill>
                <a:schemeClr val="bg1"/>
              </a:solidFill>
              <a:latin typeface="Futura Light" panose="020B0400000000000000" pitchFamily="34" charset="0"/>
              <a:cs typeface="Futura Medium" panose="020B0602020204020303" pitchFamily="34" charset="-79"/>
            </a:endParaRPr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EB980A33-389A-C965-FE74-90AC8EB0FC1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0681" y="563563"/>
            <a:ext cx="11059831" cy="5545131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5500">
                <a:solidFill>
                  <a:schemeClr val="bg1"/>
                </a:solidFill>
                <a:latin typeface="+mn-lt"/>
              </a:defRPr>
            </a:lvl1pPr>
            <a:lvl2pPr>
              <a:defRPr sz="4366">
                <a:solidFill>
                  <a:schemeClr val="bg1"/>
                </a:solidFill>
              </a:defRPr>
            </a:lvl2pPr>
            <a:lvl3pPr>
              <a:defRPr sz="4366">
                <a:solidFill>
                  <a:schemeClr val="bg1"/>
                </a:solidFill>
              </a:defRPr>
            </a:lvl3pPr>
            <a:lvl4pPr>
              <a:defRPr sz="4366">
                <a:solidFill>
                  <a:schemeClr val="bg1"/>
                </a:solidFill>
              </a:defRPr>
            </a:lvl4pPr>
            <a:lvl5pPr>
              <a:defRPr sz="4366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“Insert quote here”</a:t>
            </a: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77BBA97B-3499-2361-74BA-E4E8F37B2C3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055440" y="6409164"/>
            <a:ext cx="7725743" cy="153888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9151800-7E26-5712-AB0D-115CD61BFFB0}"/>
              </a:ext>
            </a:extLst>
          </p:cNvPr>
          <p:cNvCxnSpPr>
            <a:cxnSpLocks/>
          </p:cNvCxnSpPr>
          <p:nvPr userDrawn="1"/>
        </p:nvCxnSpPr>
        <p:spPr>
          <a:xfrm>
            <a:off x="10133046" y="6455038"/>
            <a:ext cx="0" cy="273756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8FB89C09-4D27-E956-43C6-7F3B70FE4C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67954"/>
          <a:stretch/>
        </p:blipFill>
        <p:spPr>
          <a:xfrm>
            <a:off x="10302260" y="6410770"/>
            <a:ext cx="1310060" cy="28023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5C06BCF-628B-842D-1898-6DD0F26D0A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47483"/>
          <a:stretch/>
        </p:blipFill>
        <p:spPr>
          <a:xfrm>
            <a:off x="8950406" y="6409164"/>
            <a:ext cx="994029" cy="348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7117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48">
          <p15:clr>
            <a:srgbClr val="FBAE40"/>
          </p15:clr>
        </p15:guide>
        <p15:guide id="2" pos="347">
          <p15:clr>
            <a:srgbClr val="FBAE40"/>
          </p15:clr>
        </p15:guide>
        <p15:guide id="3" orient="horz" pos="355">
          <p15:clr>
            <a:srgbClr val="FBAE40"/>
          </p15:clr>
        </p15:guide>
        <p15:guide id="4" pos="7333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5BDD9A9-A486-84BE-5B44-BC113A4658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0681" y="5951087"/>
            <a:ext cx="1440879" cy="4368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F778DB8-A2E9-7FDA-E447-94BA3145569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81358" y="6062842"/>
            <a:ext cx="2402290" cy="399263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EDDB9F8-BCFE-CD2E-D02D-D04D761A7EC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0681" y="2496786"/>
            <a:ext cx="10212629" cy="895853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6000" b="1">
                <a:solidFill>
                  <a:schemeClr val="bg1"/>
                </a:solidFill>
                <a:latin typeface="+mj-lt"/>
              </a:defRPr>
            </a:lvl1pPr>
            <a:lvl2pPr>
              <a:defRPr sz="4366">
                <a:solidFill>
                  <a:schemeClr val="bg1"/>
                </a:solidFill>
              </a:defRPr>
            </a:lvl2pPr>
            <a:lvl3pPr>
              <a:defRPr sz="4366">
                <a:solidFill>
                  <a:schemeClr val="bg1"/>
                </a:solidFill>
              </a:defRPr>
            </a:lvl3pPr>
            <a:lvl4pPr>
              <a:defRPr sz="4366">
                <a:solidFill>
                  <a:schemeClr val="bg1"/>
                </a:solidFill>
              </a:defRPr>
            </a:lvl4pPr>
            <a:lvl5pPr>
              <a:defRPr sz="4366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Thank you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A50DDDA-697E-DE36-8D8A-E24BC72C86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0681" y="3578072"/>
            <a:ext cx="10212629" cy="261290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>
              <a:defRPr sz="1698">
                <a:solidFill>
                  <a:schemeClr val="bg1"/>
                </a:solidFill>
                <a:latin typeface="+mn-lt"/>
              </a:defRPr>
            </a:lvl1pPr>
            <a:lvl2pPr>
              <a:defRPr sz="4366">
                <a:solidFill>
                  <a:schemeClr val="bg1"/>
                </a:solidFill>
              </a:defRPr>
            </a:lvl2pPr>
            <a:lvl3pPr>
              <a:defRPr sz="4366">
                <a:solidFill>
                  <a:schemeClr val="bg1"/>
                </a:solidFill>
              </a:defRPr>
            </a:lvl3pPr>
            <a:lvl4pPr>
              <a:defRPr sz="4366">
                <a:solidFill>
                  <a:schemeClr val="bg1"/>
                </a:solidFill>
              </a:defRPr>
            </a:lvl4pPr>
            <a:lvl5pPr>
              <a:defRPr sz="4366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66740795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6/25/2025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98989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73137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6/25/2025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98989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 Column - Indigo">
    <p:bg>
      <p:bgPr>
        <a:solidFill>
          <a:srgbClr val="3732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E8F5B11C-699D-4783-D242-4241BF247AEF}"/>
              </a:ext>
            </a:extLst>
          </p:cNvPr>
          <p:cNvCxnSpPr>
            <a:cxnSpLocks/>
          </p:cNvCxnSpPr>
          <p:nvPr userDrawn="1"/>
        </p:nvCxnSpPr>
        <p:spPr>
          <a:xfrm flipH="1">
            <a:off x="581489" y="6293880"/>
            <a:ext cx="1102902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F6A8489D-67ED-571C-78EE-0EAC97E4FBB9}"/>
              </a:ext>
            </a:extLst>
          </p:cNvPr>
          <p:cNvSpPr txBox="1"/>
          <p:nvPr userDrawn="1"/>
        </p:nvSpPr>
        <p:spPr>
          <a:xfrm>
            <a:off x="548546" y="6346616"/>
            <a:ext cx="367408" cy="278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39D3060-42C8-CD42-B997-88180C054437}" type="slidenum">
              <a:rPr lang="en-GB" sz="1213" b="0" i="0" smtClean="0">
                <a:solidFill>
                  <a:schemeClr val="bg1"/>
                </a:solidFill>
                <a:latin typeface="Futura Light" panose="020B0400000000000000" pitchFamily="34" charset="0"/>
                <a:cs typeface="Futura Medium" panose="020B0602020204020303" pitchFamily="34" charset="-79"/>
              </a:rPr>
              <a:t>‹#›</a:t>
            </a:fld>
            <a:endParaRPr lang="en-GB" sz="1213" b="0" i="0">
              <a:solidFill>
                <a:schemeClr val="bg1"/>
              </a:solidFill>
              <a:latin typeface="Futura Light" panose="020B0400000000000000" pitchFamily="34" charset="0"/>
              <a:cs typeface="Futura Medium" panose="020B0602020204020303" pitchFamily="34" charset="-79"/>
            </a:endParaRPr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24BC1D1B-2EB6-D68D-4DDA-4CC64BAB16D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055440" y="6409164"/>
            <a:ext cx="7725743" cy="153888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0385E03-8C03-B1A3-C48C-30E2B44415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67954"/>
          <a:stretch/>
        </p:blipFill>
        <p:spPr>
          <a:xfrm>
            <a:off x="10302260" y="6410770"/>
            <a:ext cx="1310060" cy="28023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16C0513-DAE7-4063-881C-DD6A718B3A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47483"/>
          <a:stretch/>
        </p:blipFill>
        <p:spPr>
          <a:xfrm>
            <a:off x="8950406" y="6409164"/>
            <a:ext cx="994029" cy="348468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F1B17F5-BEDE-7FFE-C100-47E6A7C6F6C3}"/>
              </a:ext>
            </a:extLst>
          </p:cNvPr>
          <p:cNvCxnSpPr>
            <a:cxnSpLocks/>
          </p:cNvCxnSpPr>
          <p:nvPr userDrawn="1"/>
        </p:nvCxnSpPr>
        <p:spPr>
          <a:xfrm>
            <a:off x="10133046" y="6455038"/>
            <a:ext cx="0" cy="273756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B84C6E25-1DDA-B944-58F5-2B4C4C09FEC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1488" y="814749"/>
            <a:ext cx="11021374" cy="261290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>
              <a:defRPr sz="1698" b="1" i="0">
                <a:solidFill>
                  <a:schemeClr val="bg1"/>
                </a:solidFill>
                <a:latin typeface="+mj-lt"/>
                <a:cs typeface="Futura" panose="020B0602020204020303" pitchFamily="34" charset="-79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Sub Header</a:t>
            </a:r>
          </a:p>
        </p:txBody>
      </p: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9B80DEC1-4359-AD84-9DCB-175AB18076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1488" y="1502618"/>
            <a:ext cx="5328000" cy="111953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1400" b="1" i="0">
                <a:solidFill>
                  <a:schemeClr val="bg1"/>
                </a:solidFill>
                <a:latin typeface="+mn-lt"/>
              </a:defRPr>
            </a:lvl2pPr>
            <a:lvl3pPr marL="831738" indent="-277246">
              <a:buFont typeface="Arial" panose="020B0604020202020204" pitchFamily="34" charset="0"/>
              <a:buChar char="•"/>
              <a:defRPr sz="1400" b="0" i="0">
                <a:solidFill>
                  <a:schemeClr val="bg1"/>
                </a:solidFill>
                <a:latin typeface="+mn-lt"/>
              </a:defRPr>
            </a:lvl3pPr>
            <a:lvl4pPr marL="1108984" indent="-277246">
              <a:buFont typeface="System Font Regular"/>
              <a:buChar char="−"/>
              <a:defRPr sz="1400" b="0" i="0">
                <a:solidFill>
                  <a:schemeClr val="bg1"/>
                </a:solidFill>
                <a:latin typeface="+mn-lt"/>
              </a:defRPr>
            </a:lvl4pPr>
            <a:lvl5pPr marL="1386230" indent="-277246">
              <a:buFont typeface="Arial" panose="020B0604020202020204" pitchFamily="34" charset="0"/>
              <a:buChar char="•"/>
              <a:defRPr sz="1400" b="0" i="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GB"/>
              <a:t>Insert copy here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DA1B10F5-772D-168E-65E5-9B5A0347DD8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1489" y="296012"/>
            <a:ext cx="11021373" cy="430887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>
              <a:defRPr sz="2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/>
              <a:t>Slide Title</a:t>
            </a:r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F77B0590-57DD-59D8-3314-712A9F2BC7D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74862" y="1495777"/>
            <a:ext cx="5328000" cy="111953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1400" b="1" i="0">
                <a:solidFill>
                  <a:schemeClr val="bg1"/>
                </a:solidFill>
                <a:latin typeface="+mn-lt"/>
              </a:defRPr>
            </a:lvl2pPr>
            <a:lvl3pPr marL="831738" indent="-277246">
              <a:buFont typeface="Arial" panose="020B0604020202020204" pitchFamily="34" charset="0"/>
              <a:buChar char="•"/>
              <a:defRPr sz="1400" b="0" i="0">
                <a:solidFill>
                  <a:schemeClr val="bg1"/>
                </a:solidFill>
                <a:latin typeface="+mn-lt"/>
              </a:defRPr>
            </a:lvl3pPr>
            <a:lvl4pPr marL="1108984" indent="-277246">
              <a:buFont typeface="System Font Regular"/>
              <a:buChar char="−"/>
              <a:defRPr sz="1400" b="0" i="0">
                <a:solidFill>
                  <a:schemeClr val="bg1"/>
                </a:solidFill>
                <a:latin typeface="+mn-lt"/>
              </a:defRPr>
            </a:lvl4pPr>
            <a:lvl5pPr marL="1386230" indent="-277246">
              <a:buFont typeface="Arial" panose="020B0604020202020204" pitchFamily="34" charset="0"/>
              <a:buChar char="•"/>
              <a:defRPr sz="1400" b="0" i="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GB"/>
              <a:t>Insert copy here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4629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48">
          <p15:clr>
            <a:srgbClr val="FBAE40"/>
          </p15:clr>
        </p15:guide>
        <p15:guide id="2" pos="7333">
          <p15:clr>
            <a:srgbClr val="FBAE40"/>
          </p15:clr>
        </p15:guide>
        <p15:guide id="3" pos="347">
          <p15:clr>
            <a:srgbClr val="FBAE40"/>
          </p15:clr>
        </p15:guide>
        <p15:guide id="4" orient="horz" pos="355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Indi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5BDD9A9-A486-84BE-5B44-BC113A4658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0681" y="5951087"/>
            <a:ext cx="1440879" cy="4368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F778DB8-A2E9-7FDA-E447-94BA3145569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81358" y="6062842"/>
            <a:ext cx="2402290" cy="399263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EDDB9F8-BCFE-CD2E-D02D-D04D761A7EC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0681" y="3428999"/>
            <a:ext cx="11132967" cy="716041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2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>
              <a:defRPr sz="4366">
                <a:solidFill>
                  <a:schemeClr val="bg1"/>
                </a:solidFill>
              </a:defRPr>
            </a:lvl2pPr>
            <a:lvl3pPr>
              <a:defRPr sz="4366">
                <a:solidFill>
                  <a:schemeClr val="bg1"/>
                </a:solidFill>
              </a:defRPr>
            </a:lvl3pPr>
            <a:lvl4pPr>
              <a:defRPr sz="4366">
                <a:solidFill>
                  <a:schemeClr val="bg1"/>
                </a:solidFill>
              </a:defRPr>
            </a:lvl4pPr>
            <a:lvl5pPr>
              <a:defRPr sz="4366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Presentation Title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A50DDDA-697E-DE36-8D8A-E24BC72C86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0681" y="4653662"/>
            <a:ext cx="11132967" cy="648712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>
              <a:defRPr sz="1698">
                <a:solidFill>
                  <a:schemeClr val="bg1"/>
                </a:solidFill>
                <a:latin typeface="+mn-lt"/>
              </a:defRPr>
            </a:lvl1pPr>
            <a:lvl2pPr>
              <a:defRPr sz="4366">
                <a:solidFill>
                  <a:schemeClr val="bg1"/>
                </a:solidFill>
              </a:defRPr>
            </a:lvl2pPr>
            <a:lvl3pPr>
              <a:defRPr sz="4366">
                <a:solidFill>
                  <a:schemeClr val="bg1"/>
                </a:solidFill>
              </a:defRPr>
            </a:lvl3pPr>
            <a:lvl4pPr>
              <a:defRPr sz="4366">
                <a:solidFill>
                  <a:schemeClr val="bg1"/>
                </a:solidFill>
              </a:defRPr>
            </a:lvl4pPr>
            <a:lvl5pPr>
              <a:defRPr sz="4366">
                <a:solidFill>
                  <a:schemeClr val="bg1"/>
                </a:solidFill>
              </a:defRPr>
            </a:lvl5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Subheading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4710B7A6-A550-8C13-6DC5-BD04115173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6830" y="5365440"/>
            <a:ext cx="11132967" cy="26129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1698" b="1" i="0">
                <a:solidFill>
                  <a:schemeClr val="bg1"/>
                </a:solidFill>
                <a:latin typeface="+mn-lt"/>
                <a:cs typeface="Futura" panose="020B0602020204020303" pitchFamily="34" charset="-79"/>
              </a:defRPr>
            </a:lvl1pPr>
            <a:lvl2pPr>
              <a:defRPr sz="4366">
                <a:solidFill>
                  <a:schemeClr val="bg1"/>
                </a:solidFill>
              </a:defRPr>
            </a:lvl2pPr>
            <a:lvl3pPr>
              <a:defRPr sz="4366">
                <a:solidFill>
                  <a:schemeClr val="bg1"/>
                </a:solidFill>
              </a:defRPr>
            </a:lvl3pPr>
            <a:lvl4pPr>
              <a:defRPr sz="4366">
                <a:solidFill>
                  <a:schemeClr val="bg1"/>
                </a:solidFill>
              </a:defRPr>
            </a:lvl4pPr>
            <a:lvl5pPr>
              <a:defRPr sz="4366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57370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Ja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5BDD9A9-A486-84BE-5B44-BC113A4658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0681" y="5951087"/>
            <a:ext cx="1440879" cy="4368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F778DB8-A2E9-7FDA-E447-94BA3145569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81358" y="6062842"/>
            <a:ext cx="2402290" cy="399263"/>
          </a:xfrm>
          <a:prstGeom prst="rect">
            <a:avLst/>
          </a:prstGeom>
        </p:spPr>
      </p:pic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79BE510C-D9BE-2A4C-FD15-325179404A0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0681" y="3428999"/>
            <a:ext cx="11132967" cy="716041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2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>
              <a:defRPr sz="4366">
                <a:solidFill>
                  <a:schemeClr val="bg1"/>
                </a:solidFill>
              </a:defRPr>
            </a:lvl2pPr>
            <a:lvl3pPr>
              <a:defRPr sz="4366">
                <a:solidFill>
                  <a:schemeClr val="bg1"/>
                </a:solidFill>
              </a:defRPr>
            </a:lvl3pPr>
            <a:lvl4pPr>
              <a:defRPr sz="4366">
                <a:solidFill>
                  <a:schemeClr val="bg1"/>
                </a:solidFill>
              </a:defRPr>
            </a:lvl4pPr>
            <a:lvl5pPr>
              <a:defRPr sz="4366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Presentation Title</a:t>
            </a:r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1C97236F-2DBB-D19C-0236-BE13D199F0C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0681" y="4653662"/>
            <a:ext cx="11132967" cy="648712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>
              <a:defRPr sz="1698">
                <a:solidFill>
                  <a:schemeClr val="bg1"/>
                </a:solidFill>
                <a:latin typeface="+mn-lt"/>
              </a:defRPr>
            </a:lvl1pPr>
            <a:lvl2pPr>
              <a:defRPr sz="4366">
                <a:solidFill>
                  <a:schemeClr val="bg1"/>
                </a:solidFill>
              </a:defRPr>
            </a:lvl2pPr>
            <a:lvl3pPr>
              <a:defRPr sz="4366">
                <a:solidFill>
                  <a:schemeClr val="bg1"/>
                </a:solidFill>
              </a:defRPr>
            </a:lvl3pPr>
            <a:lvl4pPr>
              <a:defRPr sz="4366">
                <a:solidFill>
                  <a:schemeClr val="bg1"/>
                </a:solidFill>
              </a:defRPr>
            </a:lvl4pPr>
            <a:lvl5pPr>
              <a:defRPr sz="4366">
                <a:solidFill>
                  <a:schemeClr val="bg1"/>
                </a:solidFill>
              </a:defRPr>
            </a:lvl5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Subheading</a:t>
            </a:r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E801A846-A352-6047-805F-81324994444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6830" y="5365440"/>
            <a:ext cx="11132967" cy="26129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1698" b="1" i="0">
                <a:solidFill>
                  <a:schemeClr val="bg1"/>
                </a:solidFill>
                <a:latin typeface="+mn-lt"/>
                <a:cs typeface="Futura" panose="020B0602020204020303" pitchFamily="34" charset="-79"/>
              </a:defRPr>
            </a:lvl1pPr>
            <a:lvl2pPr>
              <a:defRPr sz="4366">
                <a:solidFill>
                  <a:schemeClr val="bg1"/>
                </a:solidFill>
              </a:defRPr>
            </a:lvl2pPr>
            <a:lvl3pPr>
              <a:defRPr sz="4366">
                <a:solidFill>
                  <a:schemeClr val="bg1"/>
                </a:solidFill>
              </a:defRPr>
            </a:lvl3pPr>
            <a:lvl4pPr>
              <a:defRPr sz="4366">
                <a:solidFill>
                  <a:schemeClr val="bg1"/>
                </a:solidFill>
              </a:defRPr>
            </a:lvl4pPr>
            <a:lvl5pPr>
              <a:defRPr sz="4366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467732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- Off white">
    <p:bg>
      <p:bgPr>
        <a:solidFill>
          <a:srgbClr val="F9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E60C1D4-5FB4-3A33-73A7-25ECE672D743}"/>
              </a:ext>
            </a:extLst>
          </p:cNvPr>
          <p:cNvCxnSpPr>
            <a:cxnSpLocks/>
          </p:cNvCxnSpPr>
          <p:nvPr userDrawn="1"/>
        </p:nvCxnSpPr>
        <p:spPr>
          <a:xfrm flipH="1">
            <a:off x="581489" y="6293880"/>
            <a:ext cx="11029023" cy="0"/>
          </a:xfrm>
          <a:prstGeom prst="line">
            <a:avLst/>
          </a:prstGeom>
          <a:ln w="12700">
            <a:solidFill>
              <a:srgbClr val="007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EF1E0674-934C-0CFB-7E58-71C8847B9EFA}"/>
              </a:ext>
            </a:extLst>
          </p:cNvPr>
          <p:cNvSpPr txBox="1"/>
          <p:nvPr userDrawn="1"/>
        </p:nvSpPr>
        <p:spPr>
          <a:xfrm>
            <a:off x="548546" y="6346616"/>
            <a:ext cx="367408" cy="278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39D3060-42C8-CD42-B997-88180C054437}" type="slidenum">
              <a:rPr lang="en-GB" sz="1213" b="0" i="0" smtClean="0">
                <a:solidFill>
                  <a:srgbClr val="373266"/>
                </a:solidFill>
                <a:latin typeface="Futura Light" panose="020B0400000000000000" pitchFamily="34" charset="0"/>
                <a:cs typeface="Futura Medium" panose="020B0602020204020303" pitchFamily="34" charset="-79"/>
              </a:rPr>
              <a:t>‹#›</a:t>
            </a:fld>
            <a:endParaRPr lang="en-GB" sz="1213" b="0" i="0">
              <a:solidFill>
                <a:srgbClr val="373266"/>
              </a:solidFill>
              <a:latin typeface="Futura Light" panose="020B0400000000000000" pitchFamily="34" charset="0"/>
              <a:cs typeface="Futura Medium" panose="020B0602020204020303" pitchFamily="34" charset="-79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131D19C-F48C-2DE1-4EC7-8355D9C532D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1489" y="166991"/>
            <a:ext cx="11044812" cy="55990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800" b="1">
                <a:solidFill>
                  <a:srgbClr val="373266"/>
                </a:solidFill>
                <a:latin typeface="+mj-lt"/>
              </a:defRPr>
            </a:lvl1pPr>
          </a:lstStyle>
          <a:p>
            <a:pPr lvl="0"/>
            <a:r>
              <a:rPr lang="en-GB"/>
              <a:t>Slide Title</a:t>
            </a:r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0507E52B-D2DB-078D-F7F9-61EACEA2F3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51217"/>
          <a:stretch/>
        </p:blipFill>
        <p:spPr>
          <a:xfrm>
            <a:off x="8950396" y="6411382"/>
            <a:ext cx="994040" cy="323283"/>
          </a:xfrm>
          <a:prstGeom prst="rect">
            <a:avLst/>
          </a:prstGeom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DBB5663D-2DC1-3020-8090-8E0025A8E0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2982"/>
          <a:stretch/>
        </p:blipFill>
        <p:spPr>
          <a:xfrm>
            <a:off x="10302260" y="6455038"/>
            <a:ext cx="1310060" cy="235971"/>
          </a:xfrm>
          <a:prstGeom prst="rect">
            <a:avLst/>
          </a:prstGeom>
        </p:spPr>
      </p:pic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679AEBD2-DBE1-91C3-E876-F6D79D8678C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055440" y="6409164"/>
            <a:ext cx="7725743" cy="319577"/>
          </a:xfrm>
        </p:spPr>
        <p:txBody>
          <a:bodyPr/>
          <a:lstStyle>
            <a:lvl1pPr>
              <a:defRPr sz="1000">
                <a:latin typeface="+mn-lt"/>
              </a:defRPr>
            </a:lvl1pPr>
          </a:lstStyle>
          <a:p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4A6C4ED-0A35-6A0F-A045-73EF7BFCD19F}"/>
              </a:ext>
            </a:extLst>
          </p:cNvPr>
          <p:cNvCxnSpPr>
            <a:cxnSpLocks/>
          </p:cNvCxnSpPr>
          <p:nvPr userDrawn="1"/>
        </p:nvCxnSpPr>
        <p:spPr>
          <a:xfrm>
            <a:off x="10133046" y="6455038"/>
            <a:ext cx="0" cy="273756"/>
          </a:xfrm>
          <a:prstGeom prst="line">
            <a:avLst/>
          </a:prstGeom>
          <a:ln w="6350">
            <a:solidFill>
              <a:srgbClr val="007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35468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48">
          <p15:clr>
            <a:srgbClr val="FBAE40"/>
          </p15:clr>
        </p15:guide>
        <p15:guide id="2" pos="7333">
          <p15:clr>
            <a:srgbClr val="FBAE40"/>
          </p15:clr>
        </p15:guide>
        <p15:guide id="3" pos="347">
          <p15:clr>
            <a:srgbClr val="FBAE40"/>
          </p15:clr>
        </p15:guide>
        <p15:guide id="4" orient="horz" pos="355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32.xml"/><Relationship Id="rId21" Type="http://schemas.openxmlformats.org/officeDocument/2006/relationships/slideLayout" Target="../slideLayouts/slideLayout27.xml"/><Relationship Id="rId34" Type="http://schemas.openxmlformats.org/officeDocument/2006/relationships/slideLayout" Target="../slideLayouts/slideLayout40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31.xml"/><Relationship Id="rId3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8.xml"/><Relationship Id="rId16" Type="http://schemas.openxmlformats.org/officeDocument/2006/relationships/slideLayout" Target="../slideLayouts/slideLayout22.xml"/><Relationship Id="rId20" Type="http://schemas.openxmlformats.org/officeDocument/2006/relationships/slideLayout" Target="../slideLayouts/slideLayout26.xml"/><Relationship Id="rId29" Type="http://schemas.openxmlformats.org/officeDocument/2006/relationships/slideLayout" Target="../slideLayouts/slideLayout35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24" Type="http://schemas.openxmlformats.org/officeDocument/2006/relationships/slideLayout" Target="../slideLayouts/slideLayout30.xml"/><Relationship Id="rId32" Type="http://schemas.openxmlformats.org/officeDocument/2006/relationships/slideLayout" Target="../slideLayouts/slideLayout38.xml"/><Relationship Id="rId37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34.xml"/><Relationship Id="rId36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25.xml"/><Relationship Id="rId31" Type="http://schemas.openxmlformats.org/officeDocument/2006/relationships/slideLayout" Target="../slideLayouts/slideLayout37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33.xml"/><Relationship Id="rId30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41.xml"/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12191998" cy="169068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6939" y="611124"/>
            <a:ext cx="10358120" cy="695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5901" y="2921832"/>
            <a:ext cx="10435590" cy="20916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145202" y="6428920"/>
            <a:ext cx="166370" cy="2114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98989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385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3732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1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6F15528-21DE-4FAA-801E-634DDDAF4B2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135F1060-4CB0-FEC7-790B-16892C19A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E4BDFCD-2749-238D-21C8-433F4A77C6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693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  <p:sldLayoutId id="2147483682" r:id="rId15"/>
    <p:sldLayoutId id="2147483683" r:id="rId16"/>
    <p:sldLayoutId id="2147483684" r:id="rId17"/>
    <p:sldLayoutId id="2147483685" r:id="rId18"/>
    <p:sldLayoutId id="2147483686" r:id="rId19"/>
    <p:sldLayoutId id="2147483687" r:id="rId20"/>
    <p:sldLayoutId id="2147483688" r:id="rId21"/>
    <p:sldLayoutId id="2147483689" r:id="rId22"/>
    <p:sldLayoutId id="2147483690" r:id="rId23"/>
    <p:sldLayoutId id="2147483691" r:id="rId24"/>
    <p:sldLayoutId id="2147483692" r:id="rId25"/>
    <p:sldLayoutId id="2147483693" r:id="rId26"/>
    <p:sldLayoutId id="2147483694" r:id="rId27"/>
    <p:sldLayoutId id="2147483695" r:id="rId28"/>
    <p:sldLayoutId id="2147483696" r:id="rId29"/>
    <p:sldLayoutId id="2147483697" r:id="rId30"/>
    <p:sldLayoutId id="2147483698" r:id="rId31"/>
    <p:sldLayoutId id="2147483699" r:id="rId32"/>
    <p:sldLayoutId id="2147483700" r:id="rId33"/>
    <p:sldLayoutId id="2147483701" r:id="rId34"/>
    <p:sldLayoutId id="2147483702" r:id="rId35"/>
    <p:sldLayoutId id="2147483703" r:id="rId36"/>
  </p:sldLayoutIdLst>
  <p:hf sldNum="0" hdr="0" dt="0"/>
  <p:txStyles>
    <p:titleStyle>
      <a:lvl1pPr eaLnBrk="1" hangingPunct="1">
        <a:defRPr b="1" baseline="0">
          <a:solidFill>
            <a:schemeClr val="bg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0" eaLnBrk="1" hangingPunct="1">
        <a:defRPr b="0" i="0">
          <a:solidFill>
            <a:schemeClr val="accent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277246" eaLnBrk="1" hangingPunct="1">
        <a:defRPr>
          <a:solidFill>
            <a:schemeClr val="accent6"/>
          </a:solidFill>
          <a:latin typeface="+mn-lt"/>
          <a:ea typeface="+mn-ea"/>
          <a:cs typeface="+mn-cs"/>
        </a:defRPr>
      </a:lvl2pPr>
      <a:lvl3pPr marL="554492" eaLnBrk="1" hangingPunct="1">
        <a:defRPr>
          <a:solidFill>
            <a:schemeClr val="accent6"/>
          </a:solidFill>
          <a:latin typeface="+mn-lt"/>
          <a:ea typeface="+mn-ea"/>
          <a:cs typeface="+mn-cs"/>
        </a:defRPr>
      </a:lvl3pPr>
      <a:lvl4pPr marL="831738" eaLnBrk="1" hangingPunct="1">
        <a:defRPr>
          <a:solidFill>
            <a:schemeClr val="accent6"/>
          </a:solidFill>
          <a:latin typeface="+mn-lt"/>
          <a:ea typeface="+mn-ea"/>
          <a:cs typeface="+mn-cs"/>
        </a:defRPr>
      </a:lvl4pPr>
      <a:lvl5pPr marL="1108984" eaLnBrk="1" hangingPunct="1">
        <a:defRPr>
          <a:solidFill>
            <a:schemeClr val="accent6"/>
          </a:solidFill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jpeg"/><Relationship Id="rId3" Type="http://schemas.openxmlformats.org/officeDocument/2006/relationships/image" Target="../media/image79.png"/><Relationship Id="rId7" Type="http://schemas.openxmlformats.org/officeDocument/2006/relationships/image" Target="../media/image8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82.png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35.jpe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jpeg"/><Relationship Id="rId5" Type="http://schemas.openxmlformats.org/officeDocument/2006/relationships/image" Target="../media/image25.jpeg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jpeg"/><Relationship Id="rId11" Type="http://schemas.openxmlformats.org/officeDocument/2006/relationships/image" Target="../media/image30.png"/><Relationship Id="rId5" Type="http://schemas.openxmlformats.org/officeDocument/2006/relationships/image" Target="../media/image24.jpeg"/><Relationship Id="rId10" Type="http://schemas.openxmlformats.org/officeDocument/2006/relationships/image" Target="../media/image29.png"/><Relationship Id="rId4" Type="http://schemas.openxmlformats.org/officeDocument/2006/relationships/image" Target="../media/image23.jpeg"/><Relationship Id="rId9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40.png"/><Relationship Id="rId3" Type="http://schemas.openxmlformats.org/officeDocument/2006/relationships/image" Target="../media/image33.jpeg"/><Relationship Id="rId7" Type="http://schemas.openxmlformats.org/officeDocument/2006/relationships/image" Target="../media/image35.jpeg"/><Relationship Id="rId12" Type="http://schemas.openxmlformats.org/officeDocument/2006/relationships/image" Target="../media/image3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jpeg"/><Relationship Id="rId11" Type="http://schemas.openxmlformats.org/officeDocument/2006/relationships/image" Target="../media/image38.png"/><Relationship Id="rId5" Type="http://schemas.openxmlformats.org/officeDocument/2006/relationships/image" Target="../media/image30.png"/><Relationship Id="rId10" Type="http://schemas.openxmlformats.org/officeDocument/2006/relationships/image" Target="../media/image37.png"/><Relationship Id="rId4" Type="http://schemas.openxmlformats.org/officeDocument/2006/relationships/image" Target="../media/image34.jpeg"/><Relationship Id="rId9" Type="http://schemas.openxmlformats.org/officeDocument/2006/relationships/image" Target="../media/image36.png"/><Relationship Id="rId14" Type="http://schemas.openxmlformats.org/officeDocument/2006/relationships/image" Target="../media/image4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45.svg"/><Relationship Id="rId4" Type="http://schemas.openxmlformats.org/officeDocument/2006/relationships/image" Target="../media/image4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2.png"/><Relationship Id="rId18" Type="http://schemas.openxmlformats.org/officeDocument/2006/relationships/image" Target="../media/image6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12" Type="http://schemas.openxmlformats.org/officeDocument/2006/relationships/image" Target="../media/image61.jpeg"/><Relationship Id="rId17" Type="http://schemas.openxmlformats.org/officeDocument/2006/relationships/image" Target="../media/image66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65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5" Type="http://schemas.openxmlformats.org/officeDocument/2006/relationships/image" Target="../media/image54.png"/><Relationship Id="rId15" Type="http://schemas.openxmlformats.org/officeDocument/2006/relationships/image" Target="../media/image64.png"/><Relationship Id="rId10" Type="http://schemas.openxmlformats.org/officeDocument/2006/relationships/image" Target="../media/image59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Relationship Id="rId14" Type="http://schemas.openxmlformats.org/officeDocument/2006/relationships/image" Target="../media/image6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png"/><Relationship Id="rId7" Type="http://schemas.openxmlformats.org/officeDocument/2006/relationships/image" Target="../media/image7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Relationship Id="rId9" Type="http://schemas.openxmlformats.org/officeDocument/2006/relationships/image" Target="../media/image7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D249DD1-C206-98D1-81F1-5E7EF6B9ED31}"/>
              </a:ext>
            </a:extLst>
          </p:cNvPr>
          <p:cNvSpPr txBox="1"/>
          <p:nvPr/>
        </p:nvSpPr>
        <p:spPr>
          <a:xfrm>
            <a:off x="0" y="0"/>
            <a:ext cx="12192000" cy="5416868"/>
          </a:xfrm>
          <a:prstGeom prst="rect">
            <a:avLst/>
          </a:prstGeom>
          <a:solidFill>
            <a:srgbClr val="47ADC5"/>
          </a:solidFill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sz="4400" b="1" dirty="0">
                <a:solidFill>
                  <a:schemeClr val="bg1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Ceuta - La gran desconocida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sz="4400" b="1" dirty="0">
                <a:solidFill>
                  <a:schemeClr val="bg1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La mejor opción para el sector del juego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sz="4800" dirty="0">
              <a:solidFill>
                <a:srgbClr val="002060"/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sz="4800" dirty="0">
              <a:solidFill>
                <a:srgbClr val="002060"/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dirty="0">
              <a:solidFill>
                <a:srgbClr val="002060"/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dirty="0">
              <a:solidFill>
                <a:srgbClr val="002060"/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dirty="0">
              <a:solidFill>
                <a:srgbClr val="002060"/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dirty="0">
              <a:solidFill>
                <a:srgbClr val="002060"/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dirty="0">
              <a:solidFill>
                <a:srgbClr val="002060"/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dirty="0">
              <a:solidFill>
                <a:srgbClr val="002060"/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sz="1800" dirty="0">
              <a:solidFill>
                <a:srgbClr val="002060"/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srgbClr val="002060"/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6D4DBA2-39BF-46E7-0639-C43A969CAB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1" y="5416868"/>
            <a:ext cx="12192000" cy="1441132"/>
          </a:xfrm>
          <a:prstGeom prst="rect">
            <a:avLst/>
          </a:prstGeom>
        </p:spPr>
      </p:pic>
      <p:pic>
        <p:nvPicPr>
          <p:cNvPr id="3" name="Picture 2" descr="A picture containing nature, rock&#10;&#10;Description automatically generated">
            <a:extLst>
              <a:ext uri="{FF2B5EF4-FFF2-40B4-BE49-F238E27FC236}">
                <a16:creationId xmlns:a16="http://schemas.microsoft.com/office/drawing/2014/main" id="{FCF3EFB2-A92B-09B1-8672-CD1639E775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9666" y="1752600"/>
            <a:ext cx="8832668" cy="494399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43C2DA-A228-97A7-9806-7D5B312E9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B4A76E54-26B0-A34F-61B1-AC2005956FF9}"/>
              </a:ext>
            </a:extLst>
          </p:cNvPr>
          <p:cNvSpPr txBox="1"/>
          <p:nvPr/>
        </p:nvSpPr>
        <p:spPr>
          <a:xfrm>
            <a:off x="6186838" y="3286146"/>
            <a:ext cx="5581818" cy="43088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71450" marR="0" lvl="0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373266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171450" marR="0" lvl="0" indent="-1714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373266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   </a:t>
            </a:r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AEFAC415-39EC-B759-452F-A76DE9A5F1F4}"/>
              </a:ext>
            </a:extLst>
          </p:cNvPr>
          <p:cNvCxnSpPr>
            <a:cxnSpLocks/>
          </p:cNvCxnSpPr>
          <p:nvPr/>
        </p:nvCxnSpPr>
        <p:spPr>
          <a:xfrm>
            <a:off x="7973234" y="2419603"/>
            <a:ext cx="0" cy="3872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7A2C640B-5CFE-A763-5EC1-A3BB86D9475B}"/>
              </a:ext>
            </a:extLst>
          </p:cNvPr>
          <p:cNvSpPr txBox="1">
            <a:spLocks/>
          </p:cNvSpPr>
          <p:nvPr/>
        </p:nvSpPr>
        <p:spPr>
          <a:xfrm>
            <a:off x="423344" y="1667220"/>
            <a:ext cx="3363274" cy="4333611"/>
          </a:xfrm>
          <a:prstGeom prst="roundRect">
            <a:avLst/>
          </a:prstGeom>
          <a:solidFill>
            <a:schemeClr val="accent3"/>
          </a:solidFill>
        </p:spPr>
        <p:txBody>
          <a:bodyPr vert="horz" lIns="0" tIns="0" rIns="0" bIns="0" rtlCol="0" anchor="ctr" anchorCtr="1">
            <a:noAutofit/>
          </a:bodyPr>
          <a:lstStyle>
            <a:lvl1pPr marL="0" eaLnBrk="1" hangingPunct="1">
              <a:defRPr sz="2800" b="1" i="0">
                <a:solidFill>
                  <a:srgbClr val="373266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277246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554492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831738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1108984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1386230" eaLnBrk="1" hangingPunct="1">
              <a:defRPr>
                <a:latin typeface="+mn-lt"/>
                <a:ea typeface="+mn-ea"/>
                <a:cs typeface="+mn-cs"/>
              </a:defRPr>
            </a:lvl6pPr>
            <a:lvl7pPr marL="1663476" eaLnBrk="1" hangingPunct="1">
              <a:defRPr>
                <a:latin typeface="+mn-lt"/>
                <a:ea typeface="+mn-ea"/>
                <a:cs typeface="+mn-cs"/>
              </a:defRPr>
            </a:lvl7pPr>
            <a:lvl8pPr marL="1940723" eaLnBrk="1" hangingPunct="1">
              <a:defRPr>
                <a:latin typeface="+mn-lt"/>
                <a:ea typeface="+mn-ea"/>
                <a:cs typeface="+mn-cs"/>
              </a:defRPr>
            </a:lvl8pPr>
            <a:lvl9pPr marL="2217969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  <a:p>
            <a:pPr lvl="0" algn="just"/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Bet on Ceuta </a:t>
            </a:r>
            <a:r>
              <a:rPr lang="es-ES" altLang="en-US" sz="1400" b="0" kern="0" dirty="0">
                <a:solidFill>
                  <a:srgbClr val="FFFFFF"/>
                </a:solidFill>
                <a:latin typeface="Roboto" panose="02000000000000000000" pitchFamily="2" charset="0"/>
              </a:rPr>
              <a:t>ha apoyado a asociaciones locales y abogado por  la igualdad de oportunidades para todos los colectivos. </a:t>
            </a:r>
          </a:p>
          <a:p>
            <a:pPr lvl="0" algn="just"/>
            <a:endParaRPr lang="es-ES" altLang="en-US" sz="1400" b="0" kern="0" dirty="0">
              <a:solidFill>
                <a:srgbClr val="FFFFFF"/>
              </a:solidFill>
              <a:latin typeface="Roboto" panose="02000000000000000000" pitchFamily="2" charset="0"/>
            </a:endParaRPr>
          </a:p>
          <a:p>
            <a:pPr lvl="0" algn="just"/>
            <a:r>
              <a:rPr lang="es-ES" altLang="en-US" sz="1400" b="0" kern="0" dirty="0">
                <a:solidFill>
                  <a:srgbClr val="FFFFFF"/>
                </a:solidFill>
                <a:latin typeface="Roboto" panose="02000000000000000000" pitchFamily="2" charset="0"/>
              </a:rPr>
              <a:t>Sus integrantes defienden políticas internas  que promueven e incentivan la igualdad y luchan contra cualquier tipo de discriminación por cuestiones de raza, sexo, religión u orientación sexual.</a:t>
            </a:r>
          </a:p>
          <a:p>
            <a:pPr lvl="0" algn="just"/>
            <a:endParaRPr lang="es-ES" altLang="en-US" sz="1400" b="0" kern="0" dirty="0">
              <a:solidFill>
                <a:srgbClr val="FFFFFF"/>
              </a:solidFill>
              <a:latin typeface="Roboto" panose="02000000000000000000" pitchFamily="2" charset="0"/>
            </a:endParaRPr>
          </a:p>
          <a:p>
            <a:pPr lvl="0" algn="just"/>
            <a:r>
              <a:rPr lang="es-ES" altLang="en-US" sz="1400" b="0" kern="0" dirty="0">
                <a:solidFill>
                  <a:srgbClr val="FFFFFF"/>
                </a:solidFill>
                <a:latin typeface="Roboto" panose="02000000000000000000" pitchFamily="2" charset="0"/>
              </a:rPr>
              <a:t>La asociación ha patrocinado galas benéficas y actividades para promover la inclusión de colectivos desfavorecidos.</a:t>
            </a:r>
            <a:endParaRPr lang="en-US" sz="1400" b="0" kern="0" dirty="0">
              <a:solidFill>
                <a:srgbClr val="FFFFFF"/>
              </a:solidFill>
              <a:latin typeface="Roboto" panose="02000000000000000000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FADAE7D-5139-1711-F01D-C37966F999E4}"/>
              </a:ext>
            </a:extLst>
          </p:cNvPr>
          <p:cNvSpPr txBox="1"/>
          <p:nvPr/>
        </p:nvSpPr>
        <p:spPr>
          <a:xfrm>
            <a:off x="1276538" y="6383840"/>
            <a:ext cx="10915461" cy="461665"/>
          </a:xfrm>
          <a:prstGeom prst="rect">
            <a:avLst/>
          </a:prstGeom>
          <a:solidFill>
            <a:srgbClr val="47ADC5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Google Shape;16057;p94">
            <a:extLst>
              <a:ext uri="{FF2B5EF4-FFF2-40B4-BE49-F238E27FC236}">
                <a16:creationId xmlns:a16="http://schemas.microsoft.com/office/drawing/2014/main" id="{DDAB1BF2-3B9B-6650-B2F8-E897E4E0C2A0}"/>
              </a:ext>
            </a:extLst>
          </p:cNvPr>
          <p:cNvSpPr/>
          <p:nvPr/>
        </p:nvSpPr>
        <p:spPr>
          <a:xfrm>
            <a:off x="885690" y="478326"/>
            <a:ext cx="2445388" cy="1386871"/>
          </a:xfrm>
          <a:custGeom>
            <a:avLst/>
            <a:gdLst/>
            <a:ahLst/>
            <a:cxnLst/>
            <a:rect l="l" t="t" r="r" b="b"/>
            <a:pathLst>
              <a:path w="12099" h="11861" extrusionOk="0">
                <a:moveTo>
                  <a:pt x="6573" y="429"/>
                </a:moveTo>
                <a:cubicBezTo>
                  <a:pt x="7931" y="524"/>
                  <a:pt x="9145" y="1072"/>
                  <a:pt x="10098" y="2025"/>
                </a:cubicBezTo>
                <a:cubicBezTo>
                  <a:pt x="11027" y="2954"/>
                  <a:pt x="11574" y="4168"/>
                  <a:pt x="11693" y="5478"/>
                </a:cubicBezTo>
                <a:cubicBezTo>
                  <a:pt x="11693" y="5525"/>
                  <a:pt x="11741" y="5811"/>
                  <a:pt x="11741" y="5811"/>
                </a:cubicBezTo>
                <a:lnTo>
                  <a:pt x="10455" y="5811"/>
                </a:lnTo>
                <a:lnTo>
                  <a:pt x="10455" y="5645"/>
                </a:lnTo>
                <a:cubicBezTo>
                  <a:pt x="10431" y="5216"/>
                  <a:pt x="10336" y="4811"/>
                  <a:pt x="10145" y="4406"/>
                </a:cubicBezTo>
                <a:cubicBezTo>
                  <a:pt x="9669" y="3192"/>
                  <a:pt x="8693" y="2287"/>
                  <a:pt x="7407" y="1882"/>
                </a:cubicBezTo>
                <a:cubicBezTo>
                  <a:pt x="7097" y="1787"/>
                  <a:pt x="6764" y="1739"/>
                  <a:pt x="6430" y="1715"/>
                </a:cubicBezTo>
                <a:lnTo>
                  <a:pt x="6311" y="1715"/>
                </a:lnTo>
                <a:lnTo>
                  <a:pt x="6311" y="429"/>
                </a:lnTo>
                <a:close/>
                <a:moveTo>
                  <a:pt x="6145" y="1"/>
                </a:moveTo>
                <a:cubicBezTo>
                  <a:pt x="3954" y="1"/>
                  <a:pt x="1929" y="1191"/>
                  <a:pt x="905" y="3144"/>
                </a:cubicBezTo>
                <a:cubicBezTo>
                  <a:pt x="834" y="3215"/>
                  <a:pt x="905" y="3311"/>
                  <a:pt x="953" y="3382"/>
                </a:cubicBezTo>
                <a:cubicBezTo>
                  <a:pt x="980" y="3395"/>
                  <a:pt x="1004" y="3401"/>
                  <a:pt x="1028" y="3401"/>
                </a:cubicBezTo>
                <a:cubicBezTo>
                  <a:pt x="1088" y="3401"/>
                  <a:pt x="1140" y="3362"/>
                  <a:pt x="1191" y="3311"/>
                </a:cubicBezTo>
                <a:cubicBezTo>
                  <a:pt x="2144" y="1572"/>
                  <a:pt x="3954" y="453"/>
                  <a:pt x="5930" y="405"/>
                </a:cubicBezTo>
                <a:lnTo>
                  <a:pt x="5930" y="1691"/>
                </a:lnTo>
                <a:cubicBezTo>
                  <a:pt x="3644" y="1763"/>
                  <a:pt x="1787" y="3668"/>
                  <a:pt x="1787" y="6002"/>
                </a:cubicBezTo>
                <a:cubicBezTo>
                  <a:pt x="1787" y="8383"/>
                  <a:pt x="3715" y="10312"/>
                  <a:pt x="6097" y="10312"/>
                </a:cubicBezTo>
                <a:cubicBezTo>
                  <a:pt x="6764" y="10312"/>
                  <a:pt x="7407" y="10169"/>
                  <a:pt x="7978" y="9860"/>
                </a:cubicBezTo>
                <a:lnTo>
                  <a:pt x="8002" y="9836"/>
                </a:lnTo>
                <a:cubicBezTo>
                  <a:pt x="8079" y="9664"/>
                  <a:pt x="7986" y="9553"/>
                  <a:pt x="7861" y="9553"/>
                </a:cubicBezTo>
                <a:cubicBezTo>
                  <a:pt x="7830" y="9553"/>
                  <a:pt x="7797" y="9560"/>
                  <a:pt x="7764" y="9574"/>
                </a:cubicBezTo>
                <a:cubicBezTo>
                  <a:pt x="7240" y="9812"/>
                  <a:pt x="6668" y="9931"/>
                  <a:pt x="6097" y="9931"/>
                </a:cubicBezTo>
                <a:cubicBezTo>
                  <a:pt x="3930" y="9931"/>
                  <a:pt x="2144" y="8145"/>
                  <a:pt x="2144" y="5954"/>
                </a:cubicBezTo>
                <a:cubicBezTo>
                  <a:pt x="2144" y="3787"/>
                  <a:pt x="3930" y="2001"/>
                  <a:pt x="6097" y="2001"/>
                </a:cubicBezTo>
                <a:cubicBezTo>
                  <a:pt x="6907" y="2001"/>
                  <a:pt x="7716" y="2239"/>
                  <a:pt x="8359" y="2715"/>
                </a:cubicBezTo>
                <a:cubicBezTo>
                  <a:pt x="9026" y="3168"/>
                  <a:pt x="9526" y="3811"/>
                  <a:pt x="9788" y="4525"/>
                </a:cubicBezTo>
                <a:cubicBezTo>
                  <a:pt x="9907" y="4859"/>
                  <a:pt x="10002" y="5216"/>
                  <a:pt x="10026" y="5573"/>
                </a:cubicBezTo>
                <a:cubicBezTo>
                  <a:pt x="10098" y="6311"/>
                  <a:pt x="9931" y="7097"/>
                  <a:pt x="9621" y="7788"/>
                </a:cubicBezTo>
                <a:cubicBezTo>
                  <a:pt x="9312" y="8336"/>
                  <a:pt x="8907" y="8812"/>
                  <a:pt x="8359" y="9217"/>
                </a:cubicBezTo>
                <a:lnTo>
                  <a:pt x="8359" y="9241"/>
                </a:lnTo>
                <a:cubicBezTo>
                  <a:pt x="8342" y="9398"/>
                  <a:pt x="8441" y="9492"/>
                  <a:pt x="8542" y="9492"/>
                </a:cubicBezTo>
                <a:cubicBezTo>
                  <a:pt x="8578" y="9492"/>
                  <a:pt x="8614" y="9480"/>
                  <a:pt x="8645" y="9455"/>
                </a:cubicBezTo>
                <a:cubicBezTo>
                  <a:pt x="9169" y="9050"/>
                  <a:pt x="9621" y="8526"/>
                  <a:pt x="9907" y="7955"/>
                </a:cubicBezTo>
                <a:cubicBezTo>
                  <a:pt x="10217" y="7383"/>
                  <a:pt x="10360" y="6764"/>
                  <a:pt x="10384" y="6145"/>
                </a:cubicBezTo>
                <a:lnTo>
                  <a:pt x="11670" y="6145"/>
                </a:lnTo>
                <a:cubicBezTo>
                  <a:pt x="11622" y="8264"/>
                  <a:pt x="10360" y="10193"/>
                  <a:pt x="8288" y="11146"/>
                </a:cubicBezTo>
                <a:cubicBezTo>
                  <a:pt x="8240" y="11146"/>
                  <a:pt x="8216" y="11169"/>
                  <a:pt x="8193" y="11169"/>
                </a:cubicBezTo>
                <a:cubicBezTo>
                  <a:pt x="7477" y="11436"/>
                  <a:pt x="6757" y="11564"/>
                  <a:pt x="6058" y="11564"/>
                </a:cubicBezTo>
                <a:cubicBezTo>
                  <a:pt x="4568" y="11564"/>
                  <a:pt x="3173" y="10984"/>
                  <a:pt x="2120" y="9931"/>
                </a:cubicBezTo>
                <a:cubicBezTo>
                  <a:pt x="1072" y="8883"/>
                  <a:pt x="477" y="7454"/>
                  <a:pt x="477" y="5954"/>
                </a:cubicBezTo>
                <a:cubicBezTo>
                  <a:pt x="477" y="5311"/>
                  <a:pt x="596" y="4692"/>
                  <a:pt x="810" y="4073"/>
                </a:cubicBezTo>
                <a:lnTo>
                  <a:pt x="834" y="4001"/>
                </a:lnTo>
                <a:cubicBezTo>
                  <a:pt x="858" y="3906"/>
                  <a:pt x="834" y="3811"/>
                  <a:pt x="739" y="3763"/>
                </a:cubicBezTo>
                <a:cubicBezTo>
                  <a:pt x="716" y="3758"/>
                  <a:pt x="695" y="3755"/>
                  <a:pt x="675" y="3755"/>
                </a:cubicBezTo>
                <a:cubicBezTo>
                  <a:pt x="610" y="3755"/>
                  <a:pt x="555" y="3786"/>
                  <a:pt x="501" y="3858"/>
                </a:cubicBezTo>
                <a:lnTo>
                  <a:pt x="477" y="3906"/>
                </a:lnTo>
                <a:cubicBezTo>
                  <a:pt x="0" y="5216"/>
                  <a:pt x="0" y="6692"/>
                  <a:pt x="524" y="8145"/>
                </a:cubicBezTo>
                <a:cubicBezTo>
                  <a:pt x="524" y="8169"/>
                  <a:pt x="572" y="8193"/>
                  <a:pt x="572" y="8240"/>
                </a:cubicBezTo>
                <a:cubicBezTo>
                  <a:pt x="1596" y="10550"/>
                  <a:pt x="3739" y="11860"/>
                  <a:pt x="6073" y="11860"/>
                </a:cubicBezTo>
                <a:cubicBezTo>
                  <a:pt x="7645" y="11860"/>
                  <a:pt x="9145" y="11241"/>
                  <a:pt x="10264" y="10145"/>
                </a:cubicBezTo>
                <a:cubicBezTo>
                  <a:pt x="10431" y="9979"/>
                  <a:pt x="10574" y="9812"/>
                  <a:pt x="10717" y="9622"/>
                </a:cubicBezTo>
                <a:cubicBezTo>
                  <a:pt x="11169" y="9098"/>
                  <a:pt x="11503" y="8478"/>
                  <a:pt x="11693" y="7812"/>
                </a:cubicBezTo>
                <a:cubicBezTo>
                  <a:pt x="12003" y="7240"/>
                  <a:pt x="12098" y="6526"/>
                  <a:pt x="12098" y="5859"/>
                </a:cubicBezTo>
                <a:cubicBezTo>
                  <a:pt x="12098" y="5740"/>
                  <a:pt x="12098" y="5645"/>
                  <a:pt x="12051" y="5525"/>
                </a:cubicBezTo>
                <a:cubicBezTo>
                  <a:pt x="11931" y="4097"/>
                  <a:pt x="11336" y="2787"/>
                  <a:pt x="10336" y="1763"/>
                </a:cubicBezTo>
                <a:cubicBezTo>
                  <a:pt x="10217" y="1644"/>
                  <a:pt x="10074" y="1525"/>
                  <a:pt x="9931" y="1406"/>
                </a:cubicBezTo>
                <a:cubicBezTo>
                  <a:pt x="9407" y="953"/>
                  <a:pt x="8812" y="596"/>
                  <a:pt x="8121" y="358"/>
                </a:cubicBezTo>
                <a:cubicBezTo>
                  <a:pt x="7478" y="120"/>
                  <a:pt x="6788" y="1"/>
                  <a:pt x="6145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73266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5BD1EC-19BA-01CC-BEE1-51102528FF1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23027" y="277096"/>
            <a:ext cx="7975053" cy="615553"/>
          </a:xfrm>
        </p:spPr>
        <p:txBody>
          <a:bodyPr/>
          <a:lstStyle/>
          <a:p>
            <a:r>
              <a:rPr lang="es-ES" altLang="en-US" sz="2000" dirty="0">
                <a:cs typeface="Calibri"/>
              </a:rPr>
              <a:t>Promover la  inclusión, la igualdad y las actividades benéficas</a:t>
            </a:r>
            <a:endParaRPr lang="en-US" sz="2000" dirty="0">
              <a:cs typeface="Calibri"/>
            </a:endParaRPr>
          </a:p>
        </p:txBody>
      </p:sp>
      <p:pic>
        <p:nvPicPr>
          <p:cNvPr id="4" name="Picture 3" descr="A picture containing website&#10;&#10;Description automatically generated">
            <a:extLst>
              <a:ext uri="{FF2B5EF4-FFF2-40B4-BE49-F238E27FC236}">
                <a16:creationId xmlns:a16="http://schemas.microsoft.com/office/drawing/2014/main" id="{F90D2124-F64F-D019-9116-567A6F81FC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605" y="3704160"/>
            <a:ext cx="4241734" cy="2296671"/>
          </a:xfrm>
          <a:prstGeom prst="rect">
            <a:avLst/>
          </a:prstGeom>
        </p:spPr>
      </p:pic>
      <p:pic>
        <p:nvPicPr>
          <p:cNvPr id="6" name="Picture 5" descr="A crowd of people in wheelchairs&#10;&#10;Description automatically generated with low confidence">
            <a:extLst>
              <a:ext uri="{FF2B5EF4-FFF2-40B4-BE49-F238E27FC236}">
                <a16:creationId xmlns:a16="http://schemas.microsoft.com/office/drawing/2014/main" id="{0DA2864E-6792-844A-88F7-2F5787875F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6053" y="3704160"/>
            <a:ext cx="3422027" cy="2296671"/>
          </a:xfrm>
          <a:prstGeom prst="rect">
            <a:avLst/>
          </a:prstGeom>
        </p:spPr>
      </p:pic>
      <p:pic>
        <p:nvPicPr>
          <p:cNvPr id="7" name="Picture 6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E70C1C17-32A4-5A04-B460-0CF4196787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5970" y="1271267"/>
            <a:ext cx="4241735" cy="2296671"/>
          </a:xfrm>
          <a:prstGeom prst="rect">
            <a:avLst/>
          </a:prstGeom>
        </p:spPr>
      </p:pic>
      <p:pic>
        <p:nvPicPr>
          <p:cNvPr id="8" name="Picture 7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47B4B3BC-49FB-B824-F9C2-889F12A6CE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88630" y="1263869"/>
            <a:ext cx="3385037" cy="2296671"/>
          </a:xfrm>
          <a:prstGeom prst="rect">
            <a:avLst/>
          </a:prstGeom>
        </p:spPr>
      </p:pic>
      <p:pic>
        <p:nvPicPr>
          <p:cNvPr id="11" name="Imagen 2">
            <a:extLst>
              <a:ext uri="{FF2B5EF4-FFF2-40B4-BE49-F238E27FC236}">
                <a16:creationId xmlns:a16="http://schemas.microsoft.com/office/drawing/2014/main" id="{EC3F5747-754A-35A6-1BCE-017529B3AF0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77639" y="584873"/>
            <a:ext cx="1261489" cy="117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3332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14ADCF-5F96-21AB-8613-DD30737BA5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5D350FA0-8DA3-E152-17EC-6EB456B0199A}"/>
              </a:ext>
            </a:extLst>
          </p:cNvPr>
          <p:cNvSpPr txBox="1"/>
          <p:nvPr/>
        </p:nvSpPr>
        <p:spPr>
          <a:xfrm>
            <a:off x="6186838" y="3286146"/>
            <a:ext cx="5581818" cy="43088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71450" marR="0" lvl="0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373266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171450" marR="0" lvl="0" indent="-1714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373266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   </a:t>
            </a:r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DBF06749-E227-CAEC-C480-75A55100907F}"/>
              </a:ext>
            </a:extLst>
          </p:cNvPr>
          <p:cNvCxnSpPr>
            <a:cxnSpLocks/>
          </p:cNvCxnSpPr>
          <p:nvPr/>
        </p:nvCxnSpPr>
        <p:spPr>
          <a:xfrm>
            <a:off x="7973234" y="2419603"/>
            <a:ext cx="0" cy="3872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22116CCA-CEA9-8336-62E6-30BAF53053C2}"/>
              </a:ext>
            </a:extLst>
          </p:cNvPr>
          <p:cNvSpPr txBox="1">
            <a:spLocks/>
          </p:cNvSpPr>
          <p:nvPr/>
        </p:nvSpPr>
        <p:spPr>
          <a:xfrm>
            <a:off x="450562" y="1589428"/>
            <a:ext cx="3363274" cy="4411403"/>
          </a:xfrm>
          <a:prstGeom prst="roundRect">
            <a:avLst/>
          </a:prstGeom>
          <a:solidFill>
            <a:schemeClr val="accent3"/>
          </a:solidFill>
        </p:spPr>
        <p:txBody>
          <a:bodyPr vert="horz" lIns="0" tIns="0" rIns="0" bIns="0" rtlCol="0" anchor="ctr" anchorCtr="1">
            <a:noAutofit/>
          </a:bodyPr>
          <a:lstStyle>
            <a:lvl1pPr marL="0" eaLnBrk="1" hangingPunct="1">
              <a:defRPr sz="2800" b="1" i="0">
                <a:solidFill>
                  <a:srgbClr val="373266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277246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554492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831738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1108984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1386230" eaLnBrk="1" hangingPunct="1">
              <a:defRPr>
                <a:latin typeface="+mn-lt"/>
                <a:ea typeface="+mn-ea"/>
                <a:cs typeface="+mn-cs"/>
              </a:defRPr>
            </a:lvl6pPr>
            <a:lvl7pPr marL="1663476" eaLnBrk="1" hangingPunct="1">
              <a:defRPr>
                <a:latin typeface="+mn-lt"/>
                <a:ea typeface="+mn-ea"/>
                <a:cs typeface="+mn-cs"/>
              </a:defRPr>
            </a:lvl7pPr>
            <a:lvl8pPr marL="1940723" eaLnBrk="1" hangingPunct="1">
              <a:defRPr>
                <a:latin typeface="+mn-lt"/>
                <a:ea typeface="+mn-ea"/>
                <a:cs typeface="+mn-cs"/>
              </a:defRPr>
            </a:lvl8pPr>
            <a:lvl9pPr marL="2217969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lvl="0" algn="just"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Bet on Ceuta </a:t>
            </a:r>
            <a:r>
              <a:rPr lang="es-ES" altLang="en-US" sz="1400" b="0" kern="0" dirty="0">
                <a:solidFill>
                  <a:srgbClr val="FFFFFF"/>
                </a:solidFill>
                <a:latin typeface="Roboto" panose="02000000000000000000" pitchFamily="2" charset="0"/>
              </a:rPr>
              <a:t>ha patrocinado diversos eventos culturales y deportivos, fomentando al mismo tiempo el networking entre todas las empresas de juego y sus empleados. </a:t>
            </a:r>
          </a:p>
          <a:p>
            <a:pPr lvl="0" algn="just">
              <a:defRPr/>
            </a:pPr>
            <a:endParaRPr lang="es-ES" altLang="en-US" sz="1400" b="0" kern="0" dirty="0">
              <a:solidFill>
                <a:srgbClr val="FFFFFF"/>
              </a:solidFill>
              <a:latin typeface="Roboto" panose="02000000000000000000" pitchFamily="2" charset="0"/>
            </a:endParaRPr>
          </a:p>
          <a:p>
            <a:pPr lvl="0" algn="just">
              <a:defRPr/>
            </a:pPr>
            <a:r>
              <a:rPr lang="es-ES" altLang="en-US" sz="1400" b="0" kern="0" dirty="0">
                <a:solidFill>
                  <a:srgbClr val="FFFFFF"/>
                </a:solidFill>
                <a:latin typeface="Roboto" panose="02000000000000000000" pitchFamily="2" charset="0"/>
              </a:rPr>
              <a:t>En los últimos años, la asociación ha organizado diversos torneos de póker y pádel, competiciones de petanca, clases de bachata y sevillanas, carreras deportivas y actividades sociales y recreativas que involucran a todos los trabajadores del sector del juego.</a:t>
            </a:r>
            <a:endParaRPr lang="en-US" sz="1400" b="0" kern="0" dirty="0">
              <a:solidFill>
                <a:srgbClr val="FFFFFF"/>
              </a:solidFill>
              <a:latin typeface="Roboto" panose="02000000000000000000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F8F16B8-5EAB-AC85-D3C7-92913F539A57}"/>
              </a:ext>
            </a:extLst>
          </p:cNvPr>
          <p:cNvSpPr txBox="1"/>
          <p:nvPr/>
        </p:nvSpPr>
        <p:spPr>
          <a:xfrm>
            <a:off x="1276538" y="6383840"/>
            <a:ext cx="10915461" cy="461665"/>
          </a:xfrm>
          <a:prstGeom prst="rect">
            <a:avLst/>
          </a:prstGeom>
          <a:solidFill>
            <a:srgbClr val="47ADC5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Google Shape;16057;p94">
            <a:extLst>
              <a:ext uri="{FF2B5EF4-FFF2-40B4-BE49-F238E27FC236}">
                <a16:creationId xmlns:a16="http://schemas.microsoft.com/office/drawing/2014/main" id="{21E55F27-FF32-F16E-62F8-1F4EE6E64856}"/>
              </a:ext>
            </a:extLst>
          </p:cNvPr>
          <p:cNvSpPr/>
          <p:nvPr/>
        </p:nvSpPr>
        <p:spPr>
          <a:xfrm>
            <a:off x="885690" y="478326"/>
            <a:ext cx="2445388" cy="1386871"/>
          </a:xfrm>
          <a:custGeom>
            <a:avLst/>
            <a:gdLst/>
            <a:ahLst/>
            <a:cxnLst/>
            <a:rect l="l" t="t" r="r" b="b"/>
            <a:pathLst>
              <a:path w="12099" h="11861" extrusionOk="0">
                <a:moveTo>
                  <a:pt x="6573" y="429"/>
                </a:moveTo>
                <a:cubicBezTo>
                  <a:pt x="7931" y="524"/>
                  <a:pt x="9145" y="1072"/>
                  <a:pt x="10098" y="2025"/>
                </a:cubicBezTo>
                <a:cubicBezTo>
                  <a:pt x="11027" y="2954"/>
                  <a:pt x="11574" y="4168"/>
                  <a:pt x="11693" y="5478"/>
                </a:cubicBezTo>
                <a:cubicBezTo>
                  <a:pt x="11693" y="5525"/>
                  <a:pt x="11741" y="5811"/>
                  <a:pt x="11741" y="5811"/>
                </a:cubicBezTo>
                <a:lnTo>
                  <a:pt x="10455" y="5811"/>
                </a:lnTo>
                <a:lnTo>
                  <a:pt x="10455" y="5645"/>
                </a:lnTo>
                <a:cubicBezTo>
                  <a:pt x="10431" y="5216"/>
                  <a:pt x="10336" y="4811"/>
                  <a:pt x="10145" y="4406"/>
                </a:cubicBezTo>
                <a:cubicBezTo>
                  <a:pt x="9669" y="3192"/>
                  <a:pt x="8693" y="2287"/>
                  <a:pt x="7407" y="1882"/>
                </a:cubicBezTo>
                <a:cubicBezTo>
                  <a:pt x="7097" y="1787"/>
                  <a:pt x="6764" y="1739"/>
                  <a:pt x="6430" y="1715"/>
                </a:cubicBezTo>
                <a:lnTo>
                  <a:pt x="6311" y="1715"/>
                </a:lnTo>
                <a:lnTo>
                  <a:pt x="6311" y="429"/>
                </a:lnTo>
                <a:close/>
                <a:moveTo>
                  <a:pt x="6145" y="1"/>
                </a:moveTo>
                <a:cubicBezTo>
                  <a:pt x="3954" y="1"/>
                  <a:pt x="1929" y="1191"/>
                  <a:pt x="905" y="3144"/>
                </a:cubicBezTo>
                <a:cubicBezTo>
                  <a:pt x="834" y="3215"/>
                  <a:pt x="905" y="3311"/>
                  <a:pt x="953" y="3382"/>
                </a:cubicBezTo>
                <a:cubicBezTo>
                  <a:pt x="980" y="3395"/>
                  <a:pt x="1004" y="3401"/>
                  <a:pt x="1028" y="3401"/>
                </a:cubicBezTo>
                <a:cubicBezTo>
                  <a:pt x="1088" y="3401"/>
                  <a:pt x="1140" y="3362"/>
                  <a:pt x="1191" y="3311"/>
                </a:cubicBezTo>
                <a:cubicBezTo>
                  <a:pt x="2144" y="1572"/>
                  <a:pt x="3954" y="453"/>
                  <a:pt x="5930" y="405"/>
                </a:cubicBezTo>
                <a:lnTo>
                  <a:pt x="5930" y="1691"/>
                </a:lnTo>
                <a:cubicBezTo>
                  <a:pt x="3644" y="1763"/>
                  <a:pt x="1787" y="3668"/>
                  <a:pt x="1787" y="6002"/>
                </a:cubicBezTo>
                <a:cubicBezTo>
                  <a:pt x="1787" y="8383"/>
                  <a:pt x="3715" y="10312"/>
                  <a:pt x="6097" y="10312"/>
                </a:cubicBezTo>
                <a:cubicBezTo>
                  <a:pt x="6764" y="10312"/>
                  <a:pt x="7407" y="10169"/>
                  <a:pt x="7978" y="9860"/>
                </a:cubicBezTo>
                <a:lnTo>
                  <a:pt x="8002" y="9836"/>
                </a:lnTo>
                <a:cubicBezTo>
                  <a:pt x="8079" y="9664"/>
                  <a:pt x="7986" y="9553"/>
                  <a:pt x="7861" y="9553"/>
                </a:cubicBezTo>
                <a:cubicBezTo>
                  <a:pt x="7830" y="9553"/>
                  <a:pt x="7797" y="9560"/>
                  <a:pt x="7764" y="9574"/>
                </a:cubicBezTo>
                <a:cubicBezTo>
                  <a:pt x="7240" y="9812"/>
                  <a:pt x="6668" y="9931"/>
                  <a:pt x="6097" y="9931"/>
                </a:cubicBezTo>
                <a:cubicBezTo>
                  <a:pt x="3930" y="9931"/>
                  <a:pt x="2144" y="8145"/>
                  <a:pt x="2144" y="5954"/>
                </a:cubicBezTo>
                <a:cubicBezTo>
                  <a:pt x="2144" y="3787"/>
                  <a:pt x="3930" y="2001"/>
                  <a:pt x="6097" y="2001"/>
                </a:cubicBezTo>
                <a:cubicBezTo>
                  <a:pt x="6907" y="2001"/>
                  <a:pt x="7716" y="2239"/>
                  <a:pt x="8359" y="2715"/>
                </a:cubicBezTo>
                <a:cubicBezTo>
                  <a:pt x="9026" y="3168"/>
                  <a:pt x="9526" y="3811"/>
                  <a:pt x="9788" y="4525"/>
                </a:cubicBezTo>
                <a:cubicBezTo>
                  <a:pt x="9907" y="4859"/>
                  <a:pt x="10002" y="5216"/>
                  <a:pt x="10026" y="5573"/>
                </a:cubicBezTo>
                <a:cubicBezTo>
                  <a:pt x="10098" y="6311"/>
                  <a:pt x="9931" y="7097"/>
                  <a:pt x="9621" y="7788"/>
                </a:cubicBezTo>
                <a:cubicBezTo>
                  <a:pt x="9312" y="8336"/>
                  <a:pt x="8907" y="8812"/>
                  <a:pt x="8359" y="9217"/>
                </a:cubicBezTo>
                <a:lnTo>
                  <a:pt x="8359" y="9241"/>
                </a:lnTo>
                <a:cubicBezTo>
                  <a:pt x="8342" y="9398"/>
                  <a:pt x="8441" y="9492"/>
                  <a:pt x="8542" y="9492"/>
                </a:cubicBezTo>
                <a:cubicBezTo>
                  <a:pt x="8578" y="9492"/>
                  <a:pt x="8614" y="9480"/>
                  <a:pt x="8645" y="9455"/>
                </a:cubicBezTo>
                <a:cubicBezTo>
                  <a:pt x="9169" y="9050"/>
                  <a:pt x="9621" y="8526"/>
                  <a:pt x="9907" y="7955"/>
                </a:cubicBezTo>
                <a:cubicBezTo>
                  <a:pt x="10217" y="7383"/>
                  <a:pt x="10360" y="6764"/>
                  <a:pt x="10384" y="6145"/>
                </a:cubicBezTo>
                <a:lnTo>
                  <a:pt x="11670" y="6145"/>
                </a:lnTo>
                <a:cubicBezTo>
                  <a:pt x="11622" y="8264"/>
                  <a:pt x="10360" y="10193"/>
                  <a:pt x="8288" y="11146"/>
                </a:cubicBezTo>
                <a:cubicBezTo>
                  <a:pt x="8240" y="11146"/>
                  <a:pt x="8216" y="11169"/>
                  <a:pt x="8193" y="11169"/>
                </a:cubicBezTo>
                <a:cubicBezTo>
                  <a:pt x="7477" y="11436"/>
                  <a:pt x="6757" y="11564"/>
                  <a:pt x="6058" y="11564"/>
                </a:cubicBezTo>
                <a:cubicBezTo>
                  <a:pt x="4568" y="11564"/>
                  <a:pt x="3173" y="10984"/>
                  <a:pt x="2120" y="9931"/>
                </a:cubicBezTo>
                <a:cubicBezTo>
                  <a:pt x="1072" y="8883"/>
                  <a:pt x="477" y="7454"/>
                  <a:pt x="477" y="5954"/>
                </a:cubicBezTo>
                <a:cubicBezTo>
                  <a:pt x="477" y="5311"/>
                  <a:pt x="596" y="4692"/>
                  <a:pt x="810" y="4073"/>
                </a:cubicBezTo>
                <a:lnTo>
                  <a:pt x="834" y="4001"/>
                </a:lnTo>
                <a:cubicBezTo>
                  <a:pt x="858" y="3906"/>
                  <a:pt x="834" y="3811"/>
                  <a:pt x="739" y="3763"/>
                </a:cubicBezTo>
                <a:cubicBezTo>
                  <a:pt x="716" y="3758"/>
                  <a:pt x="695" y="3755"/>
                  <a:pt x="675" y="3755"/>
                </a:cubicBezTo>
                <a:cubicBezTo>
                  <a:pt x="610" y="3755"/>
                  <a:pt x="555" y="3786"/>
                  <a:pt x="501" y="3858"/>
                </a:cubicBezTo>
                <a:lnTo>
                  <a:pt x="477" y="3906"/>
                </a:lnTo>
                <a:cubicBezTo>
                  <a:pt x="0" y="5216"/>
                  <a:pt x="0" y="6692"/>
                  <a:pt x="524" y="8145"/>
                </a:cubicBezTo>
                <a:cubicBezTo>
                  <a:pt x="524" y="8169"/>
                  <a:pt x="572" y="8193"/>
                  <a:pt x="572" y="8240"/>
                </a:cubicBezTo>
                <a:cubicBezTo>
                  <a:pt x="1596" y="10550"/>
                  <a:pt x="3739" y="11860"/>
                  <a:pt x="6073" y="11860"/>
                </a:cubicBezTo>
                <a:cubicBezTo>
                  <a:pt x="7645" y="11860"/>
                  <a:pt x="9145" y="11241"/>
                  <a:pt x="10264" y="10145"/>
                </a:cubicBezTo>
                <a:cubicBezTo>
                  <a:pt x="10431" y="9979"/>
                  <a:pt x="10574" y="9812"/>
                  <a:pt x="10717" y="9622"/>
                </a:cubicBezTo>
                <a:cubicBezTo>
                  <a:pt x="11169" y="9098"/>
                  <a:pt x="11503" y="8478"/>
                  <a:pt x="11693" y="7812"/>
                </a:cubicBezTo>
                <a:cubicBezTo>
                  <a:pt x="12003" y="7240"/>
                  <a:pt x="12098" y="6526"/>
                  <a:pt x="12098" y="5859"/>
                </a:cubicBezTo>
                <a:cubicBezTo>
                  <a:pt x="12098" y="5740"/>
                  <a:pt x="12098" y="5645"/>
                  <a:pt x="12051" y="5525"/>
                </a:cubicBezTo>
                <a:cubicBezTo>
                  <a:pt x="11931" y="4097"/>
                  <a:pt x="11336" y="2787"/>
                  <a:pt x="10336" y="1763"/>
                </a:cubicBezTo>
                <a:cubicBezTo>
                  <a:pt x="10217" y="1644"/>
                  <a:pt x="10074" y="1525"/>
                  <a:pt x="9931" y="1406"/>
                </a:cubicBezTo>
                <a:cubicBezTo>
                  <a:pt x="9407" y="953"/>
                  <a:pt x="8812" y="596"/>
                  <a:pt x="8121" y="358"/>
                </a:cubicBezTo>
                <a:cubicBezTo>
                  <a:pt x="7478" y="120"/>
                  <a:pt x="6788" y="1"/>
                  <a:pt x="6145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73266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1DA6F3-AD50-1C37-9FAD-270A8F3A58F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81464" y="496842"/>
            <a:ext cx="8457871" cy="738664"/>
          </a:xfrm>
        </p:spPr>
        <p:txBody>
          <a:bodyPr/>
          <a:lstStyle/>
          <a:p>
            <a:pPr algn="l" rtl="0"/>
            <a:r>
              <a:rPr lang="en-US" altLang="en-US" sz="2000" dirty="0">
                <a:cs typeface="Calibri"/>
              </a:rPr>
              <a:t>Patrocinio y organización de eventos culturales, deportivos y lúdicos </a:t>
            </a:r>
          </a:p>
          <a:p>
            <a:r>
              <a:rPr lang="en-US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</a:t>
            </a:r>
            <a:endParaRPr lang="en-US" dirty="0"/>
          </a:p>
        </p:txBody>
      </p:sp>
      <p:pic>
        <p:nvPicPr>
          <p:cNvPr id="11" name="Imagen 2">
            <a:extLst>
              <a:ext uri="{FF2B5EF4-FFF2-40B4-BE49-F238E27FC236}">
                <a16:creationId xmlns:a16="http://schemas.microsoft.com/office/drawing/2014/main" id="{9D0B7377-8871-349A-C054-847290004C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2310" y="600058"/>
            <a:ext cx="1261489" cy="1173775"/>
          </a:xfrm>
          <a:prstGeom prst="rect">
            <a:avLst/>
          </a:prstGeom>
        </p:spPr>
      </p:pic>
      <p:pic>
        <p:nvPicPr>
          <p:cNvPr id="15" name="ymail_attachmentId51fe19d8-49c6-4bac-ad2a-69c5acdfcff7">
            <a:extLst>
              <a:ext uri="{FF2B5EF4-FFF2-40B4-BE49-F238E27FC236}">
                <a16:creationId xmlns:a16="http://schemas.microsoft.com/office/drawing/2014/main" id="{1AE8D33E-7924-2805-DAEB-AAA9E7156229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1251" y="1371060"/>
            <a:ext cx="3613306" cy="2203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ymail_attachmentId9aaa7f70-d5d1-4076-a795-ef765642bf31">
            <a:extLst>
              <a:ext uri="{FF2B5EF4-FFF2-40B4-BE49-F238E27FC236}">
                <a16:creationId xmlns:a16="http://schemas.microsoft.com/office/drawing/2014/main" id="{5611CCBE-7FE4-B342-F09F-0E7406142C3B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779" y="1371060"/>
            <a:ext cx="2311034" cy="22104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 descr="Text&#10;&#10;Description automatically generated">
            <a:extLst>
              <a:ext uri="{FF2B5EF4-FFF2-40B4-BE49-F238E27FC236}">
                <a16:creationId xmlns:a16="http://schemas.microsoft.com/office/drawing/2014/main" id="{73043400-F532-7428-ADC7-840D173579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46237" y="1371060"/>
            <a:ext cx="1551843" cy="2236813"/>
          </a:xfrm>
          <a:prstGeom prst="rect">
            <a:avLst/>
          </a:prstGeom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C3CEE6B9-7087-9D07-9A2B-D5A1FFA6E8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553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8" name="ymail_attachmentId640bf1d2-f7f4-40cc-8723-dfa96f0f3e54">
            <a:extLst>
              <a:ext uri="{FF2B5EF4-FFF2-40B4-BE49-F238E27FC236}">
                <a16:creationId xmlns:a16="http://schemas.microsoft.com/office/drawing/2014/main" id="{1F8C38C8-FC38-FBCD-1632-06006BAFC9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9672" y="3771909"/>
            <a:ext cx="3646243" cy="2237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ymail_attachmentId70f242a7-2f97-4869-a194-5951a450d8a7">
            <a:extLst>
              <a:ext uri="{FF2B5EF4-FFF2-40B4-BE49-F238E27FC236}">
                <a16:creationId xmlns:a16="http://schemas.microsoft.com/office/drawing/2014/main" id="{BB9732EF-6217-3E71-822E-0DFC599332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780" y="3789686"/>
            <a:ext cx="3992300" cy="2237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03609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Picture 67">
            <a:extLst>
              <a:ext uri="{FF2B5EF4-FFF2-40B4-BE49-F238E27FC236}">
                <a16:creationId xmlns:a16="http://schemas.microsoft.com/office/drawing/2014/main" id="{77C7BDC2-B540-EA60-1B04-C5E05162DC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459"/>
          <a:stretch/>
        </p:blipFill>
        <p:spPr>
          <a:xfrm>
            <a:off x="0" y="-179294"/>
            <a:ext cx="3702913" cy="7144869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2FEA5ED4-16DB-A01D-3326-342FDE4190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704"/>
          <a:stretch/>
        </p:blipFill>
        <p:spPr>
          <a:xfrm>
            <a:off x="98896" y="-35861"/>
            <a:ext cx="3393965" cy="6858000"/>
          </a:xfrm>
          <a:prstGeom prst="rect">
            <a:avLst/>
          </a:prstGeom>
        </p:spPr>
      </p:pic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7EF78BA4-1EA3-6306-F5D7-2A311B202406}"/>
              </a:ext>
            </a:extLst>
          </p:cNvPr>
          <p:cNvSpPr txBox="1">
            <a:spLocks/>
          </p:cNvSpPr>
          <p:nvPr/>
        </p:nvSpPr>
        <p:spPr>
          <a:xfrm>
            <a:off x="4247244" y="209642"/>
            <a:ext cx="7680272" cy="430887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eaLnBrk="1" hangingPunct="1">
              <a:defRPr b="0" i="0">
                <a:solidFill>
                  <a:schemeClr val="accent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77246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554492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831738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1108984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1386230" eaLnBrk="1" hangingPunct="1">
              <a:defRPr>
                <a:latin typeface="+mn-lt"/>
                <a:ea typeface="+mn-ea"/>
                <a:cs typeface="+mn-cs"/>
              </a:defRPr>
            </a:lvl6pPr>
            <a:lvl7pPr marL="1663476" eaLnBrk="1" hangingPunct="1">
              <a:defRPr>
                <a:latin typeface="+mn-lt"/>
                <a:ea typeface="+mn-ea"/>
                <a:cs typeface="+mn-cs"/>
              </a:defRPr>
            </a:lvl7pPr>
            <a:lvl8pPr marL="1940723" eaLnBrk="1" hangingPunct="1">
              <a:defRPr>
                <a:latin typeface="+mn-lt"/>
                <a:ea typeface="+mn-ea"/>
                <a:cs typeface="+mn-cs"/>
              </a:defRPr>
            </a:lvl8pPr>
            <a:lvl9pPr marL="2217969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Arial"/>
              </a:rPr>
              <a:t>Ceuta y el sector del juego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Arial"/>
              </a:rPr>
              <a:t>Desarrollo y crecimiento económico</a:t>
            </a:r>
          </a:p>
        </p:txBody>
      </p:sp>
      <p:grpSp>
        <p:nvGrpSpPr>
          <p:cNvPr id="10" name="Google Shape;10314;p81">
            <a:extLst>
              <a:ext uri="{FF2B5EF4-FFF2-40B4-BE49-F238E27FC236}">
                <a16:creationId xmlns:a16="http://schemas.microsoft.com/office/drawing/2014/main" id="{0C851DEF-3F40-7730-8ED4-4DBDF6674CE8}"/>
              </a:ext>
            </a:extLst>
          </p:cNvPr>
          <p:cNvGrpSpPr/>
          <p:nvPr/>
        </p:nvGrpSpPr>
        <p:grpSpPr>
          <a:xfrm>
            <a:off x="4494857" y="4509840"/>
            <a:ext cx="518355" cy="423032"/>
            <a:chOff x="7989683" y="2350207"/>
            <a:chExt cx="332761" cy="234066"/>
          </a:xfrm>
          <a:solidFill>
            <a:schemeClr val="bg1"/>
          </a:solidFill>
        </p:grpSpPr>
        <p:sp>
          <p:nvSpPr>
            <p:cNvPr id="11" name="Google Shape;10315;p81">
              <a:extLst>
                <a:ext uri="{FF2B5EF4-FFF2-40B4-BE49-F238E27FC236}">
                  <a16:creationId xmlns:a16="http://schemas.microsoft.com/office/drawing/2014/main" id="{D148C390-05BC-0879-3F93-2D4723B1C8DD}"/>
                </a:ext>
              </a:extLst>
            </p:cNvPr>
            <p:cNvSpPr/>
            <p:nvPr/>
          </p:nvSpPr>
          <p:spPr>
            <a:xfrm>
              <a:off x="8258902" y="2396188"/>
              <a:ext cx="29119" cy="22101"/>
            </a:xfrm>
            <a:custGeom>
              <a:avLst/>
              <a:gdLst/>
              <a:ahLst/>
              <a:cxnLst/>
              <a:rect l="l" t="t" r="r" b="b"/>
              <a:pathLst>
                <a:path w="917" h="696" extrusionOk="0">
                  <a:moveTo>
                    <a:pt x="165" y="0"/>
                  </a:moveTo>
                  <a:cubicBezTo>
                    <a:pt x="114" y="0"/>
                    <a:pt x="64" y="22"/>
                    <a:pt x="36" y="64"/>
                  </a:cubicBezTo>
                  <a:cubicBezTo>
                    <a:pt x="0" y="148"/>
                    <a:pt x="12" y="243"/>
                    <a:pt x="84" y="291"/>
                  </a:cubicBezTo>
                  <a:cubicBezTo>
                    <a:pt x="262" y="410"/>
                    <a:pt x="441" y="529"/>
                    <a:pt x="631" y="660"/>
                  </a:cubicBezTo>
                  <a:cubicBezTo>
                    <a:pt x="667" y="684"/>
                    <a:pt x="691" y="695"/>
                    <a:pt x="726" y="695"/>
                  </a:cubicBezTo>
                  <a:cubicBezTo>
                    <a:pt x="762" y="695"/>
                    <a:pt x="834" y="660"/>
                    <a:pt x="857" y="624"/>
                  </a:cubicBezTo>
                  <a:cubicBezTo>
                    <a:pt x="917" y="565"/>
                    <a:pt x="893" y="457"/>
                    <a:pt x="810" y="398"/>
                  </a:cubicBezTo>
                  <a:cubicBezTo>
                    <a:pt x="619" y="267"/>
                    <a:pt x="441" y="148"/>
                    <a:pt x="262" y="29"/>
                  </a:cubicBezTo>
                  <a:cubicBezTo>
                    <a:pt x="234" y="10"/>
                    <a:pt x="199" y="0"/>
                    <a:pt x="1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12" name="Google Shape;10316;p81">
              <a:extLst>
                <a:ext uri="{FF2B5EF4-FFF2-40B4-BE49-F238E27FC236}">
                  <a16:creationId xmlns:a16="http://schemas.microsoft.com/office/drawing/2014/main" id="{34F6C212-5E04-48DD-2490-51BEBA4E4AD1}"/>
                </a:ext>
              </a:extLst>
            </p:cNvPr>
            <p:cNvSpPr/>
            <p:nvPr/>
          </p:nvSpPr>
          <p:spPr>
            <a:xfrm>
              <a:off x="8051320" y="2350207"/>
              <a:ext cx="194753" cy="49919"/>
            </a:xfrm>
            <a:custGeom>
              <a:avLst/>
              <a:gdLst/>
              <a:ahLst/>
              <a:cxnLst/>
              <a:rect l="l" t="t" r="r" b="b"/>
              <a:pathLst>
                <a:path w="6133" h="1572" extrusionOk="0">
                  <a:moveTo>
                    <a:pt x="3299" y="0"/>
                  </a:moveTo>
                  <a:cubicBezTo>
                    <a:pt x="2501" y="0"/>
                    <a:pt x="1441" y="417"/>
                    <a:pt x="108" y="1274"/>
                  </a:cubicBezTo>
                  <a:cubicBezTo>
                    <a:pt x="24" y="1322"/>
                    <a:pt x="1" y="1429"/>
                    <a:pt x="60" y="1501"/>
                  </a:cubicBezTo>
                  <a:cubicBezTo>
                    <a:pt x="84" y="1548"/>
                    <a:pt x="144" y="1572"/>
                    <a:pt x="191" y="1572"/>
                  </a:cubicBezTo>
                  <a:cubicBezTo>
                    <a:pt x="227" y="1572"/>
                    <a:pt x="251" y="1560"/>
                    <a:pt x="286" y="1548"/>
                  </a:cubicBezTo>
                  <a:cubicBezTo>
                    <a:pt x="1572" y="727"/>
                    <a:pt x="2560" y="322"/>
                    <a:pt x="3299" y="322"/>
                  </a:cubicBezTo>
                  <a:cubicBezTo>
                    <a:pt x="3954" y="322"/>
                    <a:pt x="4787" y="643"/>
                    <a:pt x="5859" y="1262"/>
                  </a:cubicBezTo>
                  <a:cubicBezTo>
                    <a:pt x="5885" y="1277"/>
                    <a:pt x="5912" y="1284"/>
                    <a:pt x="5939" y="1284"/>
                  </a:cubicBezTo>
                  <a:cubicBezTo>
                    <a:pt x="5997" y="1284"/>
                    <a:pt x="6052" y="1252"/>
                    <a:pt x="6085" y="1203"/>
                  </a:cubicBezTo>
                  <a:cubicBezTo>
                    <a:pt x="6132" y="1131"/>
                    <a:pt x="6097" y="1024"/>
                    <a:pt x="6025" y="977"/>
                  </a:cubicBezTo>
                  <a:cubicBezTo>
                    <a:pt x="4906" y="322"/>
                    <a:pt x="4013" y="0"/>
                    <a:pt x="32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13" name="Google Shape;10317;p81">
              <a:extLst>
                <a:ext uri="{FF2B5EF4-FFF2-40B4-BE49-F238E27FC236}">
                  <a16:creationId xmlns:a16="http://schemas.microsoft.com/office/drawing/2014/main" id="{C7B8AD92-9D0E-0CDC-B1EA-AC08046024A2}"/>
                </a:ext>
              </a:extLst>
            </p:cNvPr>
            <p:cNvSpPr/>
            <p:nvPr/>
          </p:nvSpPr>
          <p:spPr>
            <a:xfrm>
              <a:off x="7989683" y="2378183"/>
              <a:ext cx="332761" cy="206090"/>
            </a:xfrm>
            <a:custGeom>
              <a:avLst/>
              <a:gdLst/>
              <a:ahLst/>
              <a:cxnLst/>
              <a:rect l="l" t="t" r="r" b="b"/>
              <a:pathLst>
                <a:path w="10479" h="6490" extrusionOk="0">
                  <a:moveTo>
                    <a:pt x="5240" y="334"/>
                  </a:moveTo>
                  <a:cubicBezTo>
                    <a:pt x="6597" y="334"/>
                    <a:pt x="9276" y="2453"/>
                    <a:pt x="10086" y="3096"/>
                  </a:cubicBezTo>
                  <a:cubicBezTo>
                    <a:pt x="10121" y="3132"/>
                    <a:pt x="10157" y="3179"/>
                    <a:pt x="10157" y="3239"/>
                  </a:cubicBezTo>
                  <a:cubicBezTo>
                    <a:pt x="10157" y="3298"/>
                    <a:pt x="10121" y="3346"/>
                    <a:pt x="10086" y="3394"/>
                  </a:cubicBezTo>
                  <a:cubicBezTo>
                    <a:pt x="9288" y="4025"/>
                    <a:pt x="6597" y="6144"/>
                    <a:pt x="5240" y="6144"/>
                  </a:cubicBezTo>
                  <a:cubicBezTo>
                    <a:pt x="3894" y="6144"/>
                    <a:pt x="1215" y="4025"/>
                    <a:pt x="406" y="3394"/>
                  </a:cubicBezTo>
                  <a:cubicBezTo>
                    <a:pt x="358" y="3346"/>
                    <a:pt x="334" y="3298"/>
                    <a:pt x="334" y="3239"/>
                  </a:cubicBezTo>
                  <a:cubicBezTo>
                    <a:pt x="334" y="3179"/>
                    <a:pt x="358" y="3120"/>
                    <a:pt x="406" y="3096"/>
                  </a:cubicBezTo>
                  <a:cubicBezTo>
                    <a:pt x="1192" y="2453"/>
                    <a:pt x="3894" y="334"/>
                    <a:pt x="5240" y="334"/>
                  </a:cubicBezTo>
                  <a:close/>
                  <a:moveTo>
                    <a:pt x="5240" y="0"/>
                  </a:moveTo>
                  <a:cubicBezTo>
                    <a:pt x="3811" y="0"/>
                    <a:pt x="1239" y="1977"/>
                    <a:pt x="191" y="2822"/>
                  </a:cubicBezTo>
                  <a:cubicBezTo>
                    <a:pt x="84" y="2929"/>
                    <a:pt x="1" y="3072"/>
                    <a:pt x="1" y="3239"/>
                  </a:cubicBezTo>
                  <a:cubicBezTo>
                    <a:pt x="1" y="3406"/>
                    <a:pt x="84" y="3548"/>
                    <a:pt x="191" y="3656"/>
                  </a:cubicBezTo>
                  <a:cubicBezTo>
                    <a:pt x="1239" y="4501"/>
                    <a:pt x="3811" y="6489"/>
                    <a:pt x="5240" y="6489"/>
                  </a:cubicBezTo>
                  <a:cubicBezTo>
                    <a:pt x="6657" y="6489"/>
                    <a:pt x="9252" y="4501"/>
                    <a:pt x="10288" y="3656"/>
                  </a:cubicBezTo>
                  <a:cubicBezTo>
                    <a:pt x="10407" y="3548"/>
                    <a:pt x="10478" y="3406"/>
                    <a:pt x="10478" y="3239"/>
                  </a:cubicBezTo>
                  <a:cubicBezTo>
                    <a:pt x="10478" y="3072"/>
                    <a:pt x="10407" y="2929"/>
                    <a:pt x="10288" y="2822"/>
                  </a:cubicBezTo>
                  <a:cubicBezTo>
                    <a:pt x="9252" y="1977"/>
                    <a:pt x="6668" y="0"/>
                    <a:pt x="52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14" name="Google Shape;10318;p81">
              <a:extLst>
                <a:ext uri="{FF2B5EF4-FFF2-40B4-BE49-F238E27FC236}">
                  <a16:creationId xmlns:a16="http://schemas.microsoft.com/office/drawing/2014/main" id="{6A8BF1E5-9F2B-D9CC-2C6F-B8DB2037D90F}"/>
                </a:ext>
              </a:extLst>
            </p:cNvPr>
            <p:cNvSpPr/>
            <p:nvPr/>
          </p:nvSpPr>
          <p:spPr>
            <a:xfrm>
              <a:off x="8081201" y="2405746"/>
              <a:ext cx="151598" cy="149884"/>
            </a:xfrm>
            <a:custGeom>
              <a:avLst/>
              <a:gdLst/>
              <a:ahLst/>
              <a:cxnLst/>
              <a:rect l="l" t="t" r="r" b="b"/>
              <a:pathLst>
                <a:path w="4774" h="4720" extrusionOk="0">
                  <a:moveTo>
                    <a:pt x="2351" y="1"/>
                  </a:moveTo>
                  <a:cubicBezTo>
                    <a:pt x="2329" y="1"/>
                    <a:pt x="2308" y="1"/>
                    <a:pt x="2286" y="2"/>
                  </a:cubicBezTo>
                  <a:cubicBezTo>
                    <a:pt x="1048" y="49"/>
                    <a:pt x="36" y="1049"/>
                    <a:pt x="12" y="2288"/>
                  </a:cubicBezTo>
                  <a:cubicBezTo>
                    <a:pt x="0" y="2907"/>
                    <a:pt x="203" y="3478"/>
                    <a:pt x="572" y="3907"/>
                  </a:cubicBezTo>
                  <a:cubicBezTo>
                    <a:pt x="602" y="3943"/>
                    <a:pt x="646" y="3960"/>
                    <a:pt x="691" y="3960"/>
                  </a:cubicBezTo>
                  <a:cubicBezTo>
                    <a:pt x="735" y="3960"/>
                    <a:pt x="780" y="3943"/>
                    <a:pt x="810" y="3907"/>
                  </a:cubicBezTo>
                  <a:cubicBezTo>
                    <a:pt x="869" y="3847"/>
                    <a:pt x="869" y="3740"/>
                    <a:pt x="810" y="3681"/>
                  </a:cubicBezTo>
                  <a:cubicBezTo>
                    <a:pt x="488" y="3312"/>
                    <a:pt x="310" y="2800"/>
                    <a:pt x="322" y="2264"/>
                  </a:cubicBezTo>
                  <a:cubicBezTo>
                    <a:pt x="369" y="1228"/>
                    <a:pt x="1215" y="383"/>
                    <a:pt x="2262" y="335"/>
                  </a:cubicBezTo>
                  <a:cubicBezTo>
                    <a:pt x="2297" y="333"/>
                    <a:pt x="2332" y="332"/>
                    <a:pt x="2366" y="332"/>
                  </a:cubicBezTo>
                  <a:cubicBezTo>
                    <a:pt x="3487" y="332"/>
                    <a:pt x="4416" y="1263"/>
                    <a:pt x="4382" y="2407"/>
                  </a:cubicBezTo>
                  <a:cubicBezTo>
                    <a:pt x="4370" y="3478"/>
                    <a:pt x="3489" y="4347"/>
                    <a:pt x="2417" y="4395"/>
                  </a:cubicBezTo>
                  <a:cubicBezTo>
                    <a:pt x="2394" y="4396"/>
                    <a:pt x="2371" y="4396"/>
                    <a:pt x="2348" y="4396"/>
                  </a:cubicBezTo>
                  <a:cubicBezTo>
                    <a:pt x="2003" y="4396"/>
                    <a:pt x="1671" y="4313"/>
                    <a:pt x="1381" y="4157"/>
                  </a:cubicBezTo>
                  <a:cubicBezTo>
                    <a:pt x="1355" y="4141"/>
                    <a:pt x="1323" y="4132"/>
                    <a:pt x="1290" y="4132"/>
                  </a:cubicBezTo>
                  <a:cubicBezTo>
                    <a:pt x="1248" y="4132"/>
                    <a:pt x="1206" y="4147"/>
                    <a:pt x="1179" y="4181"/>
                  </a:cubicBezTo>
                  <a:cubicBezTo>
                    <a:pt x="1108" y="4264"/>
                    <a:pt x="1119" y="4395"/>
                    <a:pt x="1227" y="4443"/>
                  </a:cubicBezTo>
                  <a:cubicBezTo>
                    <a:pt x="1540" y="4615"/>
                    <a:pt x="1902" y="4720"/>
                    <a:pt x="2287" y="4720"/>
                  </a:cubicBezTo>
                  <a:cubicBezTo>
                    <a:pt x="2326" y="4720"/>
                    <a:pt x="2366" y="4719"/>
                    <a:pt x="2405" y="4716"/>
                  </a:cubicBezTo>
                  <a:cubicBezTo>
                    <a:pt x="3655" y="4693"/>
                    <a:pt x="4679" y="3681"/>
                    <a:pt x="4715" y="2442"/>
                  </a:cubicBezTo>
                  <a:cubicBezTo>
                    <a:pt x="4774" y="1095"/>
                    <a:pt x="3690" y="1"/>
                    <a:pt x="23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15" name="Google Shape;10319;p81">
              <a:extLst>
                <a:ext uri="{FF2B5EF4-FFF2-40B4-BE49-F238E27FC236}">
                  <a16:creationId xmlns:a16="http://schemas.microsoft.com/office/drawing/2014/main" id="{51FB515D-33BE-F8CB-5D6A-EFF9F54BAA76}"/>
                </a:ext>
              </a:extLst>
            </p:cNvPr>
            <p:cNvSpPr/>
            <p:nvPr/>
          </p:nvSpPr>
          <p:spPr>
            <a:xfrm>
              <a:off x="8115973" y="2440550"/>
              <a:ext cx="80562" cy="80213"/>
            </a:xfrm>
            <a:custGeom>
              <a:avLst/>
              <a:gdLst/>
              <a:ahLst/>
              <a:cxnLst/>
              <a:rect l="l" t="t" r="r" b="b"/>
              <a:pathLst>
                <a:path w="2537" h="2526" extrusionOk="0">
                  <a:moveTo>
                    <a:pt x="1263" y="1"/>
                  </a:moveTo>
                  <a:cubicBezTo>
                    <a:pt x="572" y="1"/>
                    <a:pt x="1" y="561"/>
                    <a:pt x="1" y="1263"/>
                  </a:cubicBezTo>
                  <a:cubicBezTo>
                    <a:pt x="1" y="1965"/>
                    <a:pt x="572" y="2525"/>
                    <a:pt x="1263" y="2525"/>
                  </a:cubicBezTo>
                  <a:cubicBezTo>
                    <a:pt x="1965" y="2525"/>
                    <a:pt x="2537" y="1965"/>
                    <a:pt x="2537" y="1263"/>
                  </a:cubicBezTo>
                  <a:cubicBezTo>
                    <a:pt x="2537" y="1168"/>
                    <a:pt x="2453" y="1096"/>
                    <a:pt x="2370" y="1096"/>
                  </a:cubicBezTo>
                  <a:cubicBezTo>
                    <a:pt x="2275" y="1096"/>
                    <a:pt x="2203" y="1168"/>
                    <a:pt x="2203" y="1263"/>
                  </a:cubicBezTo>
                  <a:cubicBezTo>
                    <a:pt x="2203" y="1787"/>
                    <a:pt x="1787" y="2204"/>
                    <a:pt x="1263" y="2204"/>
                  </a:cubicBezTo>
                  <a:cubicBezTo>
                    <a:pt x="751" y="2204"/>
                    <a:pt x="334" y="1787"/>
                    <a:pt x="334" y="1263"/>
                  </a:cubicBezTo>
                  <a:cubicBezTo>
                    <a:pt x="334" y="739"/>
                    <a:pt x="751" y="322"/>
                    <a:pt x="1263" y="322"/>
                  </a:cubicBezTo>
                  <a:cubicBezTo>
                    <a:pt x="1358" y="322"/>
                    <a:pt x="1429" y="251"/>
                    <a:pt x="1429" y="156"/>
                  </a:cubicBezTo>
                  <a:cubicBezTo>
                    <a:pt x="1429" y="72"/>
                    <a:pt x="1358" y="1"/>
                    <a:pt x="12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16" name="Google Shape;10320;p81">
              <a:extLst>
                <a:ext uri="{FF2B5EF4-FFF2-40B4-BE49-F238E27FC236}">
                  <a16:creationId xmlns:a16="http://schemas.microsoft.com/office/drawing/2014/main" id="{74E17797-06D5-5582-093B-DAF0CECB4EF7}"/>
                </a:ext>
              </a:extLst>
            </p:cNvPr>
            <p:cNvSpPr/>
            <p:nvPr/>
          </p:nvSpPr>
          <p:spPr>
            <a:xfrm>
              <a:off x="8164749" y="2447377"/>
              <a:ext cx="24610" cy="24610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596"/>
                    <a:pt x="179" y="774"/>
                    <a:pt x="382" y="774"/>
                  </a:cubicBezTo>
                  <a:cubicBezTo>
                    <a:pt x="596" y="774"/>
                    <a:pt x="774" y="596"/>
                    <a:pt x="774" y="393"/>
                  </a:cubicBezTo>
                  <a:cubicBezTo>
                    <a:pt x="774" y="179"/>
                    <a:pt x="608" y="0"/>
                    <a:pt x="3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</p:grpSp>
      <p:sp>
        <p:nvSpPr>
          <p:cNvPr id="17" name="Text Placeholder 1">
            <a:extLst>
              <a:ext uri="{FF2B5EF4-FFF2-40B4-BE49-F238E27FC236}">
                <a16:creationId xmlns:a16="http://schemas.microsoft.com/office/drawing/2014/main" id="{CA867F7E-D184-56BF-D5BE-8E0E04827808}"/>
              </a:ext>
            </a:extLst>
          </p:cNvPr>
          <p:cNvSpPr txBox="1">
            <a:spLocks/>
          </p:cNvSpPr>
          <p:nvPr/>
        </p:nvSpPr>
        <p:spPr>
          <a:xfrm>
            <a:off x="238116" y="657081"/>
            <a:ext cx="2767709" cy="527817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eaLnBrk="1" hangingPunct="1">
              <a:defRPr sz="2800" b="1" i="0">
                <a:solidFill>
                  <a:srgbClr val="373266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277246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554492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831738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1108984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1386230" eaLnBrk="1" hangingPunct="1">
              <a:defRPr>
                <a:latin typeface="+mn-lt"/>
                <a:ea typeface="+mn-ea"/>
                <a:cs typeface="+mn-cs"/>
              </a:defRPr>
            </a:lvl6pPr>
            <a:lvl7pPr marL="1663476" eaLnBrk="1" hangingPunct="1">
              <a:defRPr>
                <a:latin typeface="+mn-lt"/>
                <a:ea typeface="+mn-ea"/>
                <a:cs typeface="+mn-cs"/>
              </a:defRPr>
            </a:lvl7pPr>
            <a:lvl8pPr marL="1940723" eaLnBrk="1" hangingPunct="1">
              <a:defRPr>
                <a:latin typeface="+mn-lt"/>
                <a:ea typeface="+mn-ea"/>
                <a:cs typeface="+mn-cs"/>
              </a:defRPr>
            </a:lvl8pPr>
            <a:lvl9pPr marL="2217969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Arial"/>
              </a:rPr>
              <a:t>Ceuta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373266"/>
                </a:solidFill>
                <a:effectLst/>
                <a:uLnTx/>
                <a:uFillTx/>
                <a:latin typeface="Century Gothic"/>
                <a:ea typeface="+mn-ea"/>
                <a:cs typeface="Arial"/>
              </a:rPr>
              <a:t>  </a:t>
            </a:r>
            <a:r>
              <a:rPr lang="es-ES" altLang="en-US" sz="1800" dirty="0">
                <a:latin typeface="Century Gothic"/>
                <a:cs typeface="Arial"/>
              </a:rPr>
              <a:t>se ha consolidado como un importante enclave para la industria del juego online en España</a:t>
            </a:r>
          </a:p>
          <a:p>
            <a:pPr lvl="0">
              <a:defRPr/>
            </a:pPr>
            <a:endParaRPr lang="en-US" sz="1800" dirty="0">
              <a:latin typeface="Century Gothic"/>
              <a:cs typeface="Arial"/>
            </a:endParaRPr>
          </a:p>
          <a:p>
            <a:pPr lvl="0">
              <a:defRPr/>
            </a:pPr>
            <a:r>
              <a:rPr lang="es-ES" altLang="en-US" sz="2400" dirty="0">
                <a:solidFill>
                  <a:srgbClr val="FFFFFF"/>
                </a:solidFill>
                <a:latin typeface="Century Gothic"/>
                <a:cs typeface="Arial"/>
              </a:rPr>
              <a:t>Sus ventajas estratégicas, fiscales y políticas </a:t>
            </a:r>
            <a:r>
              <a:rPr lang="es-ES" altLang="en-US" sz="1800" dirty="0">
                <a:latin typeface="Century Gothic"/>
                <a:cs typeface="Arial"/>
              </a:rPr>
              <a:t>han atraído a numerosas empresas, generando un notable impacto económico y social</a:t>
            </a:r>
            <a:endParaRPr lang="en-US" sz="1800" dirty="0">
              <a:latin typeface="Century Gothic"/>
              <a:cs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373266"/>
              </a:solidFill>
              <a:effectLst/>
              <a:uLnTx/>
              <a:uFillTx/>
              <a:latin typeface="Century Gothic"/>
              <a:ea typeface="+mn-ea"/>
              <a:cs typeface="Arial" panose="020B0604020202020204" pitchFamily="34" charset="0"/>
            </a:endParaRPr>
          </a:p>
        </p:txBody>
      </p:sp>
      <p:sp>
        <p:nvSpPr>
          <p:cNvPr id="26" name="Google Shape;11310;p83">
            <a:extLst>
              <a:ext uri="{FF2B5EF4-FFF2-40B4-BE49-F238E27FC236}">
                <a16:creationId xmlns:a16="http://schemas.microsoft.com/office/drawing/2014/main" id="{57938827-AF8D-98F4-BEF3-C95405EF4510}"/>
              </a:ext>
            </a:extLst>
          </p:cNvPr>
          <p:cNvSpPr/>
          <p:nvPr/>
        </p:nvSpPr>
        <p:spPr>
          <a:xfrm>
            <a:off x="4554209" y="1597479"/>
            <a:ext cx="526124" cy="430887"/>
          </a:xfrm>
          <a:custGeom>
            <a:avLst/>
            <a:gdLst/>
            <a:ahLst/>
            <a:cxnLst/>
            <a:rect l="l" t="t" r="r" b="b"/>
            <a:pathLst>
              <a:path w="11693" h="11693" extrusionOk="0">
                <a:moveTo>
                  <a:pt x="10252" y="584"/>
                </a:moveTo>
                <a:lnTo>
                  <a:pt x="10252" y="1263"/>
                </a:lnTo>
                <a:cubicBezTo>
                  <a:pt x="10252" y="1358"/>
                  <a:pt x="10323" y="1429"/>
                  <a:pt x="10406" y="1429"/>
                </a:cubicBezTo>
                <a:lnTo>
                  <a:pt x="11097" y="1429"/>
                </a:lnTo>
                <a:lnTo>
                  <a:pt x="9609" y="2918"/>
                </a:lnTo>
                <a:lnTo>
                  <a:pt x="9001" y="2918"/>
                </a:lnTo>
                <a:lnTo>
                  <a:pt x="9978" y="1941"/>
                </a:lnTo>
                <a:cubicBezTo>
                  <a:pt x="10037" y="1882"/>
                  <a:pt x="10037" y="1751"/>
                  <a:pt x="9978" y="1691"/>
                </a:cubicBezTo>
                <a:cubicBezTo>
                  <a:pt x="9948" y="1667"/>
                  <a:pt x="9903" y="1656"/>
                  <a:pt x="9859" y="1656"/>
                </a:cubicBezTo>
                <a:cubicBezTo>
                  <a:pt x="9814" y="1656"/>
                  <a:pt x="9769" y="1667"/>
                  <a:pt x="9740" y="1691"/>
                </a:cubicBezTo>
                <a:lnTo>
                  <a:pt x="8763" y="2679"/>
                </a:lnTo>
                <a:lnTo>
                  <a:pt x="8763" y="2072"/>
                </a:lnTo>
                <a:lnTo>
                  <a:pt x="10252" y="584"/>
                </a:lnTo>
                <a:close/>
                <a:moveTo>
                  <a:pt x="4739" y="2537"/>
                </a:moveTo>
                <a:cubicBezTo>
                  <a:pt x="5894" y="2537"/>
                  <a:pt x="6942" y="2977"/>
                  <a:pt x="7739" y="3703"/>
                </a:cubicBezTo>
                <a:lnTo>
                  <a:pt x="4620" y="6811"/>
                </a:lnTo>
                <a:cubicBezTo>
                  <a:pt x="4560" y="6870"/>
                  <a:pt x="4560" y="7001"/>
                  <a:pt x="4620" y="7049"/>
                </a:cubicBezTo>
                <a:cubicBezTo>
                  <a:pt x="4656" y="7085"/>
                  <a:pt x="4703" y="7097"/>
                  <a:pt x="4739" y="7097"/>
                </a:cubicBezTo>
                <a:cubicBezTo>
                  <a:pt x="4787" y="7097"/>
                  <a:pt x="4834" y="7085"/>
                  <a:pt x="4858" y="7049"/>
                </a:cubicBezTo>
                <a:lnTo>
                  <a:pt x="5632" y="6275"/>
                </a:lnTo>
                <a:cubicBezTo>
                  <a:pt x="5775" y="6478"/>
                  <a:pt x="5846" y="6692"/>
                  <a:pt x="5846" y="6930"/>
                </a:cubicBezTo>
                <a:cubicBezTo>
                  <a:pt x="5846" y="7549"/>
                  <a:pt x="5358" y="8037"/>
                  <a:pt x="4739" y="8037"/>
                </a:cubicBezTo>
                <a:cubicBezTo>
                  <a:pt x="4132" y="8037"/>
                  <a:pt x="3644" y="7549"/>
                  <a:pt x="3644" y="6930"/>
                </a:cubicBezTo>
                <a:cubicBezTo>
                  <a:pt x="3644" y="6323"/>
                  <a:pt x="4132" y="5835"/>
                  <a:pt x="4739" y="5835"/>
                </a:cubicBezTo>
                <a:cubicBezTo>
                  <a:pt x="4822" y="5835"/>
                  <a:pt x="4882" y="5835"/>
                  <a:pt x="4953" y="5847"/>
                </a:cubicBezTo>
                <a:cubicBezTo>
                  <a:pt x="4962" y="5848"/>
                  <a:pt x="4970" y="5848"/>
                  <a:pt x="4979" y="5848"/>
                </a:cubicBezTo>
                <a:cubicBezTo>
                  <a:pt x="5055" y="5848"/>
                  <a:pt x="5133" y="5801"/>
                  <a:pt x="5144" y="5716"/>
                </a:cubicBezTo>
                <a:cubicBezTo>
                  <a:pt x="5156" y="5620"/>
                  <a:pt x="5096" y="5537"/>
                  <a:pt x="5013" y="5525"/>
                </a:cubicBezTo>
                <a:cubicBezTo>
                  <a:pt x="4918" y="5513"/>
                  <a:pt x="4834" y="5489"/>
                  <a:pt x="4739" y="5489"/>
                </a:cubicBezTo>
                <a:cubicBezTo>
                  <a:pt x="3941" y="5489"/>
                  <a:pt x="3298" y="6144"/>
                  <a:pt x="3298" y="6942"/>
                </a:cubicBezTo>
                <a:cubicBezTo>
                  <a:pt x="3298" y="7740"/>
                  <a:pt x="3953" y="8383"/>
                  <a:pt x="4739" y="8383"/>
                </a:cubicBezTo>
                <a:cubicBezTo>
                  <a:pt x="5549" y="8383"/>
                  <a:pt x="6192" y="7728"/>
                  <a:pt x="6192" y="6942"/>
                </a:cubicBezTo>
                <a:cubicBezTo>
                  <a:pt x="6192" y="6609"/>
                  <a:pt x="6084" y="6299"/>
                  <a:pt x="5870" y="6049"/>
                </a:cubicBezTo>
                <a:lnTo>
                  <a:pt x="6406" y="5513"/>
                </a:lnTo>
                <a:cubicBezTo>
                  <a:pt x="6751" y="5906"/>
                  <a:pt x="6942" y="6418"/>
                  <a:pt x="6942" y="6942"/>
                </a:cubicBezTo>
                <a:cubicBezTo>
                  <a:pt x="6942" y="8156"/>
                  <a:pt x="5965" y="9133"/>
                  <a:pt x="4739" y="9133"/>
                </a:cubicBezTo>
                <a:cubicBezTo>
                  <a:pt x="3525" y="9133"/>
                  <a:pt x="2536" y="8156"/>
                  <a:pt x="2536" y="6942"/>
                </a:cubicBezTo>
                <a:cubicBezTo>
                  <a:pt x="2536" y="5716"/>
                  <a:pt x="3525" y="4739"/>
                  <a:pt x="4739" y="4739"/>
                </a:cubicBezTo>
                <a:cubicBezTo>
                  <a:pt x="5120" y="4739"/>
                  <a:pt x="5477" y="4823"/>
                  <a:pt x="5787" y="5001"/>
                </a:cubicBezTo>
                <a:cubicBezTo>
                  <a:pt x="5812" y="5016"/>
                  <a:pt x="5840" y="5022"/>
                  <a:pt x="5868" y="5022"/>
                </a:cubicBezTo>
                <a:cubicBezTo>
                  <a:pt x="5930" y="5022"/>
                  <a:pt x="5992" y="4988"/>
                  <a:pt x="6025" y="4930"/>
                </a:cubicBezTo>
                <a:cubicBezTo>
                  <a:pt x="6073" y="4834"/>
                  <a:pt x="6037" y="4739"/>
                  <a:pt x="5953" y="4692"/>
                </a:cubicBezTo>
                <a:cubicBezTo>
                  <a:pt x="5572" y="4501"/>
                  <a:pt x="5156" y="4370"/>
                  <a:pt x="4739" y="4370"/>
                </a:cubicBezTo>
                <a:cubicBezTo>
                  <a:pt x="3346" y="4370"/>
                  <a:pt x="2203" y="5525"/>
                  <a:pt x="2203" y="6918"/>
                </a:cubicBezTo>
                <a:cubicBezTo>
                  <a:pt x="2203" y="8323"/>
                  <a:pt x="3346" y="9466"/>
                  <a:pt x="4739" y="9466"/>
                </a:cubicBezTo>
                <a:cubicBezTo>
                  <a:pt x="6144" y="9466"/>
                  <a:pt x="7287" y="8323"/>
                  <a:pt x="7287" y="6918"/>
                </a:cubicBezTo>
                <a:cubicBezTo>
                  <a:pt x="7287" y="6299"/>
                  <a:pt x="7061" y="5716"/>
                  <a:pt x="6668" y="5239"/>
                </a:cubicBezTo>
                <a:lnTo>
                  <a:pt x="7204" y="4704"/>
                </a:lnTo>
                <a:cubicBezTo>
                  <a:pt x="7751" y="5311"/>
                  <a:pt x="8049" y="6085"/>
                  <a:pt x="8049" y="6918"/>
                </a:cubicBezTo>
                <a:cubicBezTo>
                  <a:pt x="8049" y="8740"/>
                  <a:pt x="6561" y="10228"/>
                  <a:pt x="4739" y="10228"/>
                </a:cubicBezTo>
                <a:cubicBezTo>
                  <a:pt x="2929" y="10228"/>
                  <a:pt x="1441" y="8740"/>
                  <a:pt x="1441" y="6918"/>
                </a:cubicBezTo>
                <a:cubicBezTo>
                  <a:pt x="1441" y="5108"/>
                  <a:pt x="2929" y="3620"/>
                  <a:pt x="4739" y="3620"/>
                </a:cubicBezTo>
                <a:cubicBezTo>
                  <a:pt x="5382" y="3620"/>
                  <a:pt x="5989" y="3799"/>
                  <a:pt x="6525" y="4132"/>
                </a:cubicBezTo>
                <a:cubicBezTo>
                  <a:pt x="6558" y="4151"/>
                  <a:pt x="6594" y="4161"/>
                  <a:pt x="6628" y="4161"/>
                </a:cubicBezTo>
                <a:cubicBezTo>
                  <a:pt x="6679" y="4161"/>
                  <a:pt x="6727" y="4139"/>
                  <a:pt x="6763" y="4096"/>
                </a:cubicBezTo>
                <a:cubicBezTo>
                  <a:pt x="6811" y="4025"/>
                  <a:pt x="6799" y="3918"/>
                  <a:pt x="6727" y="3858"/>
                </a:cubicBezTo>
                <a:cubicBezTo>
                  <a:pt x="6144" y="3477"/>
                  <a:pt x="5453" y="3275"/>
                  <a:pt x="4763" y="3275"/>
                </a:cubicBezTo>
                <a:cubicBezTo>
                  <a:pt x="2751" y="3275"/>
                  <a:pt x="1108" y="4918"/>
                  <a:pt x="1108" y="6918"/>
                </a:cubicBezTo>
                <a:cubicBezTo>
                  <a:pt x="1108" y="8930"/>
                  <a:pt x="2751" y="10573"/>
                  <a:pt x="4763" y="10573"/>
                </a:cubicBezTo>
                <a:cubicBezTo>
                  <a:pt x="6763" y="10573"/>
                  <a:pt x="8406" y="8930"/>
                  <a:pt x="8406" y="6918"/>
                </a:cubicBezTo>
                <a:cubicBezTo>
                  <a:pt x="8406" y="6013"/>
                  <a:pt x="8061" y="5132"/>
                  <a:pt x="7454" y="4465"/>
                </a:cubicBezTo>
                <a:lnTo>
                  <a:pt x="7989" y="3930"/>
                </a:lnTo>
                <a:cubicBezTo>
                  <a:pt x="8704" y="4739"/>
                  <a:pt x="9144" y="5775"/>
                  <a:pt x="9144" y="6942"/>
                </a:cubicBezTo>
                <a:cubicBezTo>
                  <a:pt x="9144" y="9359"/>
                  <a:pt x="7168" y="11347"/>
                  <a:pt x="4739" y="11347"/>
                </a:cubicBezTo>
                <a:cubicBezTo>
                  <a:pt x="2322" y="11347"/>
                  <a:pt x="334" y="9359"/>
                  <a:pt x="334" y="6942"/>
                </a:cubicBezTo>
                <a:cubicBezTo>
                  <a:pt x="334" y="4513"/>
                  <a:pt x="2322" y="2537"/>
                  <a:pt x="4739" y="2537"/>
                </a:cubicBezTo>
                <a:close/>
                <a:moveTo>
                  <a:pt x="10403" y="1"/>
                </a:moveTo>
                <a:cubicBezTo>
                  <a:pt x="10360" y="1"/>
                  <a:pt x="10315" y="16"/>
                  <a:pt x="10275" y="48"/>
                </a:cubicBezTo>
                <a:lnTo>
                  <a:pt x="8466" y="1882"/>
                </a:lnTo>
                <a:cubicBezTo>
                  <a:pt x="8430" y="1906"/>
                  <a:pt x="8418" y="1953"/>
                  <a:pt x="8418" y="1989"/>
                </a:cubicBezTo>
                <a:lnTo>
                  <a:pt x="8418" y="3025"/>
                </a:lnTo>
                <a:lnTo>
                  <a:pt x="7978" y="3465"/>
                </a:lnTo>
                <a:cubicBezTo>
                  <a:pt x="7120" y="2679"/>
                  <a:pt x="5989" y="2203"/>
                  <a:pt x="4739" y="2203"/>
                </a:cubicBezTo>
                <a:cubicBezTo>
                  <a:pt x="2120" y="2203"/>
                  <a:pt x="0" y="4334"/>
                  <a:pt x="0" y="6954"/>
                </a:cubicBezTo>
                <a:cubicBezTo>
                  <a:pt x="0" y="9573"/>
                  <a:pt x="2120" y="11692"/>
                  <a:pt x="4739" y="11692"/>
                </a:cubicBezTo>
                <a:cubicBezTo>
                  <a:pt x="7358" y="11692"/>
                  <a:pt x="9490" y="9573"/>
                  <a:pt x="9490" y="6954"/>
                </a:cubicBezTo>
                <a:cubicBezTo>
                  <a:pt x="9490" y="5704"/>
                  <a:pt x="9013" y="4573"/>
                  <a:pt x="8228" y="3715"/>
                </a:cubicBezTo>
                <a:lnTo>
                  <a:pt x="8668" y="3275"/>
                </a:lnTo>
                <a:lnTo>
                  <a:pt x="9704" y="3275"/>
                </a:lnTo>
                <a:cubicBezTo>
                  <a:pt x="9740" y="3275"/>
                  <a:pt x="9787" y="3263"/>
                  <a:pt x="9823" y="3227"/>
                </a:cubicBezTo>
                <a:lnTo>
                  <a:pt x="11645" y="1394"/>
                </a:lnTo>
                <a:cubicBezTo>
                  <a:pt x="11680" y="1346"/>
                  <a:pt x="11692" y="1263"/>
                  <a:pt x="11668" y="1203"/>
                </a:cubicBezTo>
                <a:cubicBezTo>
                  <a:pt x="11633" y="1144"/>
                  <a:pt x="11573" y="1096"/>
                  <a:pt x="11502" y="1096"/>
                </a:cubicBezTo>
                <a:lnTo>
                  <a:pt x="10573" y="1096"/>
                </a:lnTo>
                <a:lnTo>
                  <a:pt x="10573" y="179"/>
                </a:lnTo>
                <a:cubicBezTo>
                  <a:pt x="10573" y="108"/>
                  <a:pt x="10537" y="48"/>
                  <a:pt x="10466" y="12"/>
                </a:cubicBezTo>
                <a:cubicBezTo>
                  <a:pt x="10446" y="5"/>
                  <a:pt x="10425" y="1"/>
                  <a:pt x="10403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grpSp>
        <p:nvGrpSpPr>
          <p:cNvPr id="29" name="Google Shape;10346;p81">
            <a:extLst>
              <a:ext uri="{FF2B5EF4-FFF2-40B4-BE49-F238E27FC236}">
                <a16:creationId xmlns:a16="http://schemas.microsoft.com/office/drawing/2014/main" id="{F6F9F866-7418-3278-46E8-0106B19FB3F2}"/>
              </a:ext>
            </a:extLst>
          </p:cNvPr>
          <p:cNvGrpSpPr/>
          <p:nvPr/>
        </p:nvGrpSpPr>
        <p:grpSpPr>
          <a:xfrm>
            <a:off x="4554209" y="2231602"/>
            <a:ext cx="503851" cy="501681"/>
            <a:chOff x="860940" y="2746477"/>
            <a:chExt cx="371883" cy="365691"/>
          </a:xfrm>
          <a:solidFill>
            <a:schemeClr val="bg1"/>
          </a:solidFill>
        </p:grpSpPr>
        <p:sp>
          <p:nvSpPr>
            <p:cNvPr id="30" name="Google Shape;10347;p81">
              <a:extLst>
                <a:ext uri="{FF2B5EF4-FFF2-40B4-BE49-F238E27FC236}">
                  <a16:creationId xmlns:a16="http://schemas.microsoft.com/office/drawing/2014/main" id="{0ADB13B3-8ACC-4421-6DE6-06435B00BC2F}"/>
                </a:ext>
              </a:extLst>
            </p:cNvPr>
            <p:cNvSpPr/>
            <p:nvPr/>
          </p:nvSpPr>
          <p:spPr>
            <a:xfrm>
              <a:off x="908191" y="3026302"/>
              <a:ext cx="30294" cy="28961"/>
            </a:xfrm>
            <a:custGeom>
              <a:avLst/>
              <a:gdLst/>
              <a:ahLst/>
              <a:cxnLst/>
              <a:rect l="l" t="t" r="r" b="b"/>
              <a:pathLst>
                <a:path w="954" h="912" extrusionOk="0">
                  <a:moveTo>
                    <a:pt x="763" y="1"/>
                  </a:moveTo>
                  <a:cubicBezTo>
                    <a:pt x="718" y="1"/>
                    <a:pt x="674" y="16"/>
                    <a:pt x="644" y="45"/>
                  </a:cubicBezTo>
                  <a:lnTo>
                    <a:pt x="60" y="629"/>
                  </a:lnTo>
                  <a:cubicBezTo>
                    <a:pt x="1" y="688"/>
                    <a:pt x="1" y="807"/>
                    <a:pt x="60" y="867"/>
                  </a:cubicBezTo>
                  <a:cubicBezTo>
                    <a:pt x="90" y="897"/>
                    <a:pt x="135" y="911"/>
                    <a:pt x="179" y="911"/>
                  </a:cubicBezTo>
                  <a:cubicBezTo>
                    <a:pt x="224" y="911"/>
                    <a:pt x="269" y="897"/>
                    <a:pt x="299" y="867"/>
                  </a:cubicBezTo>
                  <a:lnTo>
                    <a:pt x="882" y="283"/>
                  </a:lnTo>
                  <a:cubicBezTo>
                    <a:pt x="953" y="224"/>
                    <a:pt x="953" y="105"/>
                    <a:pt x="882" y="45"/>
                  </a:cubicBezTo>
                  <a:cubicBezTo>
                    <a:pt x="852" y="16"/>
                    <a:pt x="807" y="1"/>
                    <a:pt x="7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31" name="Google Shape;10348;p81">
              <a:extLst>
                <a:ext uri="{FF2B5EF4-FFF2-40B4-BE49-F238E27FC236}">
                  <a16:creationId xmlns:a16="http://schemas.microsoft.com/office/drawing/2014/main" id="{4A81408A-EB2D-773C-8430-7FE9B3098162}"/>
                </a:ext>
              </a:extLst>
            </p:cNvPr>
            <p:cNvSpPr/>
            <p:nvPr/>
          </p:nvSpPr>
          <p:spPr>
            <a:xfrm>
              <a:off x="943757" y="3061836"/>
              <a:ext cx="30263" cy="28961"/>
            </a:xfrm>
            <a:custGeom>
              <a:avLst/>
              <a:gdLst/>
              <a:ahLst/>
              <a:cxnLst/>
              <a:rect l="l" t="t" r="r" b="b"/>
              <a:pathLst>
                <a:path w="953" h="912" extrusionOk="0">
                  <a:moveTo>
                    <a:pt x="762" y="1"/>
                  </a:moveTo>
                  <a:cubicBezTo>
                    <a:pt x="717" y="1"/>
                    <a:pt x="673" y="16"/>
                    <a:pt x="643" y="46"/>
                  </a:cubicBezTo>
                  <a:lnTo>
                    <a:pt x="60" y="629"/>
                  </a:lnTo>
                  <a:cubicBezTo>
                    <a:pt x="0" y="688"/>
                    <a:pt x="0" y="807"/>
                    <a:pt x="60" y="867"/>
                  </a:cubicBezTo>
                  <a:cubicBezTo>
                    <a:pt x="89" y="897"/>
                    <a:pt x="134" y="912"/>
                    <a:pt x="179" y="912"/>
                  </a:cubicBezTo>
                  <a:cubicBezTo>
                    <a:pt x="223" y="912"/>
                    <a:pt x="268" y="897"/>
                    <a:pt x="298" y="867"/>
                  </a:cubicBezTo>
                  <a:lnTo>
                    <a:pt x="881" y="284"/>
                  </a:lnTo>
                  <a:cubicBezTo>
                    <a:pt x="953" y="224"/>
                    <a:pt x="953" y="105"/>
                    <a:pt x="881" y="46"/>
                  </a:cubicBezTo>
                  <a:cubicBezTo>
                    <a:pt x="851" y="16"/>
                    <a:pt x="807" y="1"/>
                    <a:pt x="7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32" name="Google Shape;10349;p81">
              <a:extLst>
                <a:ext uri="{FF2B5EF4-FFF2-40B4-BE49-F238E27FC236}">
                  <a16:creationId xmlns:a16="http://schemas.microsoft.com/office/drawing/2014/main" id="{795057AD-6D17-3866-8D47-FCE63B40CAC8}"/>
                </a:ext>
              </a:extLst>
            </p:cNvPr>
            <p:cNvSpPr/>
            <p:nvPr/>
          </p:nvSpPr>
          <p:spPr>
            <a:xfrm>
              <a:off x="926355" y="3044085"/>
              <a:ext cx="29881" cy="28579"/>
            </a:xfrm>
            <a:custGeom>
              <a:avLst/>
              <a:gdLst/>
              <a:ahLst/>
              <a:cxnLst/>
              <a:rect l="l" t="t" r="r" b="b"/>
              <a:pathLst>
                <a:path w="941" h="900" extrusionOk="0">
                  <a:moveTo>
                    <a:pt x="762" y="0"/>
                  </a:moveTo>
                  <a:cubicBezTo>
                    <a:pt x="718" y="0"/>
                    <a:pt x="673" y="15"/>
                    <a:pt x="643" y="45"/>
                  </a:cubicBezTo>
                  <a:lnTo>
                    <a:pt x="60" y="616"/>
                  </a:lnTo>
                  <a:cubicBezTo>
                    <a:pt x="0" y="676"/>
                    <a:pt x="0" y="795"/>
                    <a:pt x="60" y="855"/>
                  </a:cubicBezTo>
                  <a:cubicBezTo>
                    <a:pt x="90" y="884"/>
                    <a:pt x="134" y="899"/>
                    <a:pt x="179" y="899"/>
                  </a:cubicBezTo>
                  <a:cubicBezTo>
                    <a:pt x="224" y="899"/>
                    <a:pt x="268" y="884"/>
                    <a:pt x="298" y="855"/>
                  </a:cubicBezTo>
                  <a:lnTo>
                    <a:pt x="881" y="283"/>
                  </a:lnTo>
                  <a:cubicBezTo>
                    <a:pt x="941" y="224"/>
                    <a:pt x="941" y="116"/>
                    <a:pt x="881" y="45"/>
                  </a:cubicBezTo>
                  <a:cubicBezTo>
                    <a:pt x="852" y="15"/>
                    <a:pt x="807" y="0"/>
                    <a:pt x="7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33" name="Google Shape;10350;p81">
              <a:extLst>
                <a:ext uri="{FF2B5EF4-FFF2-40B4-BE49-F238E27FC236}">
                  <a16:creationId xmlns:a16="http://schemas.microsoft.com/office/drawing/2014/main" id="{867641CF-AA07-247D-FAD9-3E6FA6D6B578}"/>
                </a:ext>
              </a:extLst>
            </p:cNvPr>
            <p:cNvSpPr/>
            <p:nvPr/>
          </p:nvSpPr>
          <p:spPr>
            <a:xfrm>
              <a:off x="860940" y="2746477"/>
              <a:ext cx="371883" cy="365691"/>
            </a:xfrm>
            <a:custGeom>
              <a:avLst/>
              <a:gdLst/>
              <a:ahLst/>
              <a:cxnLst/>
              <a:rect l="l" t="t" r="r" b="b"/>
              <a:pathLst>
                <a:path w="11711" h="11516" extrusionOk="0">
                  <a:moveTo>
                    <a:pt x="11312" y="344"/>
                  </a:moveTo>
                  <a:lnTo>
                    <a:pt x="10835" y="1987"/>
                  </a:lnTo>
                  <a:lnTo>
                    <a:pt x="9680" y="821"/>
                  </a:lnTo>
                  <a:lnTo>
                    <a:pt x="11312" y="344"/>
                  </a:lnTo>
                  <a:close/>
                  <a:moveTo>
                    <a:pt x="4882" y="3821"/>
                  </a:moveTo>
                  <a:lnTo>
                    <a:pt x="2822" y="5881"/>
                  </a:lnTo>
                  <a:lnTo>
                    <a:pt x="477" y="5690"/>
                  </a:lnTo>
                  <a:cubicBezTo>
                    <a:pt x="453" y="5690"/>
                    <a:pt x="429" y="5643"/>
                    <a:pt x="465" y="5631"/>
                  </a:cubicBezTo>
                  <a:cubicBezTo>
                    <a:pt x="1477" y="4619"/>
                    <a:pt x="2822" y="4000"/>
                    <a:pt x="4227" y="3881"/>
                  </a:cubicBezTo>
                  <a:lnTo>
                    <a:pt x="4882" y="3821"/>
                  </a:lnTo>
                  <a:close/>
                  <a:moveTo>
                    <a:pt x="2894" y="6297"/>
                  </a:moveTo>
                  <a:lnTo>
                    <a:pt x="3811" y="7226"/>
                  </a:lnTo>
                  <a:lnTo>
                    <a:pt x="3477" y="7571"/>
                  </a:lnTo>
                  <a:lnTo>
                    <a:pt x="2549" y="6643"/>
                  </a:lnTo>
                  <a:lnTo>
                    <a:pt x="2894" y="6297"/>
                  </a:lnTo>
                  <a:close/>
                  <a:moveTo>
                    <a:pt x="2727" y="7333"/>
                  </a:moveTo>
                  <a:lnTo>
                    <a:pt x="3203" y="7810"/>
                  </a:lnTo>
                  <a:lnTo>
                    <a:pt x="2799" y="8226"/>
                  </a:lnTo>
                  <a:cubicBezTo>
                    <a:pt x="2787" y="8238"/>
                    <a:pt x="2763" y="8262"/>
                    <a:pt x="2739" y="8298"/>
                  </a:cubicBezTo>
                  <a:lnTo>
                    <a:pt x="2310" y="7869"/>
                  </a:lnTo>
                  <a:cubicBezTo>
                    <a:pt x="2287" y="7833"/>
                    <a:pt x="2287" y="7774"/>
                    <a:pt x="2310" y="7750"/>
                  </a:cubicBezTo>
                  <a:lnTo>
                    <a:pt x="2727" y="7333"/>
                  </a:lnTo>
                  <a:close/>
                  <a:moveTo>
                    <a:pt x="9311" y="916"/>
                  </a:moveTo>
                  <a:lnTo>
                    <a:pt x="10740" y="2345"/>
                  </a:lnTo>
                  <a:lnTo>
                    <a:pt x="10299" y="3821"/>
                  </a:lnTo>
                  <a:lnTo>
                    <a:pt x="5597" y="8524"/>
                  </a:lnTo>
                  <a:lnTo>
                    <a:pt x="4680" y="7595"/>
                  </a:lnTo>
                  <a:lnTo>
                    <a:pt x="6823" y="5452"/>
                  </a:lnTo>
                  <a:cubicBezTo>
                    <a:pt x="6966" y="5309"/>
                    <a:pt x="7001" y="5035"/>
                    <a:pt x="6811" y="4833"/>
                  </a:cubicBezTo>
                  <a:cubicBezTo>
                    <a:pt x="6728" y="4750"/>
                    <a:pt x="6617" y="4708"/>
                    <a:pt x="6506" y="4708"/>
                  </a:cubicBezTo>
                  <a:cubicBezTo>
                    <a:pt x="6394" y="4708"/>
                    <a:pt x="6281" y="4750"/>
                    <a:pt x="6192" y="4833"/>
                  </a:cubicBezTo>
                  <a:lnTo>
                    <a:pt x="4049" y="6976"/>
                  </a:lnTo>
                  <a:lnTo>
                    <a:pt x="3132" y="6047"/>
                  </a:lnTo>
                  <a:lnTo>
                    <a:pt x="7835" y="1344"/>
                  </a:lnTo>
                  <a:lnTo>
                    <a:pt x="9311" y="916"/>
                  </a:lnTo>
                  <a:close/>
                  <a:moveTo>
                    <a:pt x="6495" y="5047"/>
                  </a:moveTo>
                  <a:cubicBezTo>
                    <a:pt x="6522" y="5047"/>
                    <a:pt x="6549" y="5059"/>
                    <a:pt x="6573" y="5083"/>
                  </a:cubicBezTo>
                  <a:cubicBezTo>
                    <a:pt x="6609" y="5131"/>
                    <a:pt x="6609" y="5178"/>
                    <a:pt x="6573" y="5226"/>
                  </a:cubicBezTo>
                  <a:lnTo>
                    <a:pt x="4311" y="7488"/>
                  </a:lnTo>
                  <a:lnTo>
                    <a:pt x="3203" y="8595"/>
                  </a:lnTo>
                  <a:cubicBezTo>
                    <a:pt x="3180" y="8619"/>
                    <a:pt x="3153" y="8631"/>
                    <a:pt x="3127" y="8631"/>
                  </a:cubicBezTo>
                  <a:cubicBezTo>
                    <a:pt x="3102" y="8631"/>
                    <a:pt x="3078" y="8619"/>
                    <a:pt x="3060" y="8595"/>
                  </a:cubicBezTo>
                  <a:cubicBezTo>
                    <a:pt x="3013" y="8548"/>
                    <a:pt x="3013" y="8488"/>
                    <a:pt x="3060" y="8441"/>
                  </a:cubicBezTo>
                  <a:lnTo>
                    <a:pt x="6418" y="5083"/>
                  </a:lnTo>
                  <a:cubicBezTo>
                    <a:pt x="6442" y="5059"/>
                    <a:pt x="6469" y="5047"/>
                    <a:pt x="6495" y="5047"/>
                  </a:cubicBezTo>
                  <a:close/>
                  <a:moveTo>
                    <a:pt x="4430" y="7857"/>
                  </a:moveTo>
                  <a:lnTo>
                    <a:pt x="5346" y="8786"/>
                  </a:lnTo>
                  <a:lnTo>
                    <a:pt x="5001" y="9119"/>
                  </a:lnTo>
                  <a:lnTo>
                    <a:pt x="4989" y="9119"/>
                  </a:lnTo>
                  <a:lnTo>
                    <a:pt x="4084" y="8202"/>
                  </a:lnTo>
                  <a:lnTo>
                    <a:pt x="4430" y="7857"/>
                  </a:lnTo>
                  <a:close/>
                  <a:moveTo>
                    <a:pt x="3846" y="8429"/>
                  </a:moveTo>
                  <a:lnTo>
                    <a:pt x="4323" y="8905"/>
                  </a:lnTo>
                  <a:lnTo>
                    <a:pt x="3906" y="9322"/>
                  </a:lnTo>
                  <a:cubicBezTo>
                    <a:pt x="3894" y="9334"/>
                    <a:pt x="3858" y="9357"/>
                    <a:pt x="3846" y="9357"/>
                  </a:cubicBezTo>
                  <a:cubicBezTo>
                    <a:pt x="3834" y="9357"/>
                    <a:pt x="3811" y="9357"/>
                    <a:pt x="3787" y="9322"/>
                  </a:cubicBezTo>
                  <a:lnTo>
                    <a:pt x="3358" y="8905"/>
                  </a:lnTo>
                  <a:cubicBezTo>
                    <a:pt x="3382" y="8893"/>
                    <a:pt x="3394" y="8881"/>
                    <a:pt x="3430" y="8845"/>
                  </a:cubicBezTo>
                  <a:lnTo>
                    <a:pt x="3846" y="8429"/>
                  </a:lnTo>
                  <a:close/>
                  <a:moveTo>
                    <a:pt x="11322" y="1"/>
                  </a:moveTo>
                  <a:cubicBezTo>
                    <a:pt x="11295" y="1"/>
                    <a:pt x="11267" y="4"/>
                    <a:pt x="11240" y="11"/>
                  </a:cubicBezTo>
                  <a:cubicBezTo>
                    <a:pt x="10514" y="213"/>
                    <a:pt x="8394" y="844"/>
                    <a:pt x="7704" y="1035"/>
                  </a:cubicBezTo>
                  <a:cubicBezTo>
                    <a:pt x="7668" y="1047"/>
                    <a:pt x="7656" y="1059"/>
                    <a:pt x="7621" y="1083"/>
                  </a:cubicBezTo>
                  <a:lnTo>
                    <a:pt x="5263" y="3440"/>
                  </a:lnTo>
                  <a:lnTo>
                    <a:pt x="4203" y="3535"/>
                  </a:lnTo>
                  <a:cubicBezTo>
                    <a:pt x="2703" y="3654"/>
                    <a:pt x="1286" y="4321"/>
                    <a:pt x="227" y="5381"/>
                  </a:cubicBezTo>
                  <a:cubicBezTo>
                    <a:pt x="1" y="5595"/>
                    <a:pt x="143" y="5988"/>
                    <a:pt x="465" y="6024"/>
                  </a:cubicBezTo>
                  <a:lnTo>
                    <a:pt x="2525" y="6190"/>
                  </a:lnTo>
                  <a:lnTo>
                    <a:pt x="2310" y="6405"/>
                  </a:lnTo>
                  <a:cubicBezTo>
                    <a:pt x="2179" y="6536"/>
                    <a:pt x="2179" y="6750"/>
                    <a:pt x="2310" y="6881"/>
                  </a:cubicBezTo>
                  <a:lnTo>
                    <a:pt x="2525" y="7083"/>
                  </a:lnTo>
                  <a:lnTo>
                    <a:pt x="2108" y="7500"/>
                  </a:lnTo>
                  <a:cubicBezTo>
                    <a:pt x="1941" y="7667"/>
                    <a:pt x="1941" y="7941"/>
                    <a:pt x="2108" y="8095"/>
                  </a:cubicBezTo>
                  <a:lnTo>
                    <a:pt x="3561" y="9560"/>
                  </a:lnTo>
                  <a:cubicBezTo>
                    <a:pt x="3644" y="9643"/>
                    <a:pt x="3751" y="9685"/>
                    <a:pt x="3858" y="9685"/>
                  </a:cubicBezTo>
                  <a:cubicBezTo>
                    <a:pt x="3965" y="9685"/>
                    <a:pt x="4073" y="9643"/>
                    <a:pt x="4156" y="9560"/>
                  </a:cubicBezTo>
                  <a:lnTo>
                    <a:pt x="4573" y="9143"/>
                  </a:lnTo>
                  <a:lnTo>
                    <a:pt x="4763" y="9334"/>
                  </a:lnTo>
                  <a:cubicBezTo>
                    <a:pt x="4835" y="9399"/>
                    <a:pt x="4924" y="9432"/>
                    <a:pt x="5015" y="9432"/>
                  </a:cubicBezTo>
                  <a:cubicBezTo>
                    <a:pt x="5105" y="9432"/>
                    <a:pt x="5198" y="9399"/>
                    <a:pt x="5275" y="9334"/>
                  </a:cubicBezTo>
                  <a:lnTo>
                    <a:pt x="5477" y="9131"/>
                  </a:lnTo>
                  <a:lnTo>
                    <a:pt x="5656" y="11179"/>
                  </a:lnTo>
                  <a:cubicBezTo>
                    <a:pt x="5680" y="11334"/>
                    <a:pt x="5763" y="11453"/>
                    <a:pt x="5894" y="11500"/>
                  </a:cubicBezTo>
                  <a:cubicBezTo>
                    <a:pt x="5935" y="11511"/>
                    <a:pt x="5975" y="11516"/>
                    <a:pt x="6015" y="11516"/>
                  </a:cubicBezTo>
                  <a:cubicBezTo>
                    <a:pt x="6115" y="11516"/>
                    <a:pt x="6210" y="11482"/>
                    <a:pt x="6287" y="11405"/>
                  </a:cubicBezTo>
                  <a:cubicBezTo>
                    <a:pt x="6942" y="10750"/>
                    <a:pt x="7430" y="9977"/>
                    <a:pt x="7763" y="9119"/>
                  </a:cubicBezTo>
                  <a:cubicBezTo>
                    <a:pt x="7787" y="9024"/>
                    <a:pt x="7740" y="8941"/>
                    <a:pt x="7656" y="8893"/>
                  </a:cubicBezTo>
                  <a:cubicBezTo>
                    <a:pt x="7635" y="8885"/>
                    <a:pt x="7614" y="8881"/>
                    <a:pt x="7594" y="8881"/>
                  </a:cubicBezTo>
                  <a:cubicBezTo>
                    <a:pt x="7525" y="8881"/>
                    <a:pt x="7467" y="8926"/>
                    <a:pt x="7430" y="9000"/>
                  </a:cubicBezTo>
                  <a:cubicBezTo>
                    <a:pt x="7132" y="9810"/>
                    <a:pt x="6656" y="10560"/>
                    <a:pt x="6037" y="11167"/>
                  </a:cubicBezTo>
                  <a:cubicBezTo>
                    <a:pt x="6027" y="11172"/>
                    <a:pt x="6015" y="11175"/>
                    <a:pt x="6005" y="11175"/>
                  </a:cubicBezTo>
                  <a:cubicBezTo>
                    <a:pt x="5990" y="11175"/>
                    <a:pt x="5978" y="11169"/>
                    <a:pt x="5978" y="11155"/>
                  </a:cubicBezTo>
                  <a:lnTo>
                    <a:pt x="5763" y="8822"/>
                  </a:lnTo>
                  <a:lnTo>
                    <a:pt x="7835" y="6750"/>
                  </a:lnTo>
                  <a:lnTo>
                    <a:pt x="7835" y="6750"/>
                  </a:lnTo>
                  <a:cubicBezTo>
                    <a:pt x="7763" y="7583"/>
                    <a:pt x="7740" y="7810"/>
                    <a:pt x="7656" y="8238"/>
                  </a:cubicBezTo>
                  <a:cubicBezTo>
                    <a:pt x="7644" y="8322"/>
                    <a:pt x="7680" y="8417"/>
                    <a:pt x="7787" y="8441"/>
                  </a:cubicBezTo>
                  <a:cubicBezTo>
                    <a:pt x="7803" y="8445"/>
                    <a:pt x="7819" y="8447"/>
                    <a:pt x="7834" y="8447"/>
                  </a:cubicBezTo>
                  <a:cubicBezTo>
                    <a:pt x="7909" y="8447"/>
                    <a:pt x="7972" y="8399"/>
                    <a:pt x="8002" y="8310"/>
                  </a:cubicBezTo>
                  <a:cubicBezTo>
                    <a:pt x="8121" y="7786"/>
                    <a:pt x="8121" y="7548"/>
                    <a:pt x="8216" y="6393"/>
                  </a:cubicBezTo>
                  <a:lnTo>
                    <a:pt x="10585" y="4023"/>
                  </a:lnTo>
                  <a:cubicBezTo>
                    <a:pt x="10597" y="4011"/>
                    <a:pt x="10621" y="3976"/>
                    <a:pt x="10633" y="3952"/>
                  </a:cubicBezTo>
                  <a:lnTo>
                    <a:pt x="11109" y="2345"/>
                  </a:lnTo>
                  <a:lnTo>
                    <a:pt x="11669" y="404"/>
                  </a:lnTo>
                  <a:cubicBezTo>
                    <a:pt x="11711" y="193"/>
                    <a:pt x="11529" y="1"/>
                    <a:pt x="113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34" name="Google Shape;10351;p81">
              <a:extLst>
                <a:ext uri="{FF2B5EF4-FFF2-40B4-BE49-F238E27FC236}">
                  <a16:creationId xmlns:a16="http://schemas.microsoft.com/office/drawing/2014/main" id="{51F9E06F-644D-E218-D27D-F577D1043AE5}"/>
                </a:ext>
              </a:extLst>
            </p:cNvPr>
            <p:cNvSpPr/>
            <p:nvPr/>
          </p:nvSpPr>
          <p:spPr>
            <a:xfrm>
              <a:off x="1070396" y="2832057"/>
              <a:ext cx="90406" cy="69035"/>
            </a:xfrm>
            <a:custGeom>
              <a:avLst/>
              <a:gdLst/>
              <a:ahLst/>
              <a:cxnLst/>
              <a:rect l="l" t="t" r="r" b="b"/>
              <a:pathLst>
                <a:path w="2847" h="2174" extrusionOk="0">
                  <a:moveTo>
                    <a:pt x="1730" y="0"/>
                  </a:moveTo>
                  <a:cubicBezTo>
                    <a:pt x="1668" y="0"/>
                    <a:pt x="1610" y="44"/>
                    <a:pt x="1584" y="114"/>
                  </a:cubicBezTo>
                  <a:cubicBezTo>
                    <a:pt x="1537" y="197"/>
                    <a:pt x="1584" y="293"/>
                    <a:pt x="1668" y="328"/>
                  </a:cubicBezTo>
                  <a:cubicBezTo>
                    <a:pt x="2179" y="554"/>
                    <a:pt x="2299" y="1221"/>
                    <a:pt x="1906" y="1614"/>
                  </a:cubicBezTo>
                  <a:cubicBezTo>
                    <a:pt x="1751" y="1769"/>
                    <a:pt x="1551" y="1846"/>
                    <a:pt x="1350" y="1846"/>
                  </a:cubicBezTo>
                  <a:cubicBezTo>
                    <a:pt x="1150" y="1846"/>
                    <a:pt x="947" y="1769"/>
                    <a:pt x="786" y="1614"/>
                  </a:cubicBezTo>
                  <a:cubicBezTo>
                    <a:pt x="405" y="1221"/>
                    <a:pt x="525" y="566"/>
                    <a:pt x="1025" y="328"/>
                  </a:cubicBezTo>
                  <a:cubicBezTo>
                    <a:pt x="1120" y="293"/>
                    <a:pt x="1144" y="197"/>
                    <a:pt x="1120" y="114"/>
                  </a:cubicBezTo>
                  <a:cubicBezTo>
                    <a:pt x="1083" y="41"/>
                    <a:pt x="1019" y="10"/>
                    <a:pt x="954" y="10"/>
                  </a:cubicBezTo>
                  <a:cubicBezTo>
                    <a:pt x="934" y="10"/>
                    <a:pt x="913" y="13"/>
                    <a:pt x="894" y="19"/>
                  </a:cubicBezTo>
                  <a:cubicBezTo>
                    <a:pt x="179" y="352"/>
                    <a:pt x="1" y="1281"/>
                    <a:pt x="572" y="1852"/>
                  </a:cubicBezTo>
                  <a:cubicBezTo>
                    <a:pt x="786" y="2078"/>
                    <a:pt x="1072" y="2174"/>
                    <a:pt x="1370" y="2174"/>
                  </a:cubicBezTo>
                  <a:cubicBezTo>
                    <a:pt x="2334" y="2162"/>
                    <a:pt x="2846" y="947"/>
                    <a:pt x="2132" y="245"/>
                  </a:cubicBezTo>
                  <a:cubicBezTo>
                    <a:pt x="2037" y="150"/>
                    <a:pt x="1918" y="66"/>
                    <a:pt x="1798" y="19"/>
                  </a:cubicBezTo>
                  <a:cubicBezTo>
                    <a:pt x="1776" y="6"/>
                    <a:pt x="1753" y="0"/>
                    <a:pt x="17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</p:grpSp>
      <p:sp>
        <p:nvSpPr>
          <p:cNvPr id="54" name="Text Placeholder 1">
            <a:extLst>
              <a:ext uri="{FF2B5EF4-FFF2-40B4-BE49-F238E27FC236}">
                <a16:creationId xmlns:a16="http://schemas.microsoft.com/office/drawing/2014/main" id="{659F0CC0-D707-91D6-F052-B1E68240719C}"/>
              </a:ext>
            </a:extLst>
          </p:cNvPr>
          <p:cNvSpPr txBox="1">
            <a:spLocks/>
          </p:cNvSpPr>
          <p:nvPr/>
        </p:nvSpPr>
        <p:spPr>
          <a:xfrm>
            <a:off x="5281958" y="1486617"/>
            <a:ext cx="6529041" cy="376189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eaLnBrk="1" hangingPunct="1">
              <a:defRPr sz="2800" b="1" i="0">
                <a:solidFill>
                  <a:srgbClr val="373266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277246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554492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831738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1108984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1386230" eaLnBrk="1" hangingPunct="1">
              <a:defRPr>
                <a:latin typeface="+mn-lt"/>
                <a:ea typeface="+mn-ea"/>
                <a:cs typeface="+mn-cs"/>
              </a:defRPr>
            </a:lvl6pPr>
            <a:lvl7pPr marL="1663476" eaLnBrk="1" hangingPunct="1">
              <a:defRPr>
                <a:latin typeface="+mn-lt"/>
                <a:ea typeface="+mn-ea"/>
                <a:cs typeface="+mn-cs"/>
              </a:defRPr>
            </a:lvl7pPr>
            <a:lvl8pPr marL="1940723" eaLnBrk="1" hangingPunct="1">
              <a:defRPr>
                <a:latin typeface="+mn-lt"/>
                <a:ea typeface="+mn-ea"/>
                <a:cs typeface="+mn-cs"/>
              </a:defRPr>
            </a:lvl8pPr>
            <a:lvl9pPr marL="2217969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lvl="0" defTabSz="554492">
              <a:defRPr/>
            </a:pPr>
            <a:r>
              <a:rPr lang="en-GB" sz="2000" dirty="0">
                <a:solidFill>
                  <a:srgbClr val="4BB0C7"/>
                </a:solidFill>
              </a:rPr>
              <a:t>Efecto llamada para los líderes a nivel mundial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66E13BFD-A201-F5BB-41BF-7BCE4BE38E89}"/>
              </a:ext>
            </a:extLst>
          </p:cNvPr>
          <p:cNvSpPr/>
          <p:nvPr/>
        </p:nvSpPr>
        <p:spPr>
          <a:xfrm>
            <a:off x="5364177" y="3296167"/>
            <a:ext cx="5968578" cy="572801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43661" tIns="43661" rIns="43661" bIns="43661" rtlCol="0" anchor="ctr"/>
          <a:lstStyle/>
          <a:p>
            <a:pPr marL="0" marR="0" lvl="0" indent="0" algn="l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888 DemiBold" panose="00000700000000000000" pitchFamily="50" charset="0"/>
                <a:cs typeface="+mn-cs"/>
              </a:rPr>
              <a:t>Se redujo la dependencia de </a:t>
            </a:r>
            <a:r>
              <a:rPr lang="en-US" sz="1200" dirty="0">
                <a:solidFill>
                  <a:srgbClr val="FFFFFF"/>
                </a:solidFill>
                <a:latin typeface="Century Gothic"/>
                <a:ea typeface="888 DemiBold" panose="00000700000000000000" pitchFamily="50" charset="0"/>
              </a:rPr>
              <a:t>sectores tradicionales y la economía se enfocó en las nuevas tecnologías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888 DemiBold" panose="00000700000000000000" pitchFamily="50" charset="0"/>
              <a:cs typeface="+mn-cs"/>
            </a:endParaRPr>
          </a:p>
        </p:txBody>
      </p:sp>
      <p:sp>
        <p:nvSpPr>
          <p:cNvPr id="69" name="Text Placeholder 1">
            <a:extLst>
              <a:ext uri="{FF2B5EF4-FFF2-40B4-BE49-F238E27FC236}">
                <a16:creationId xmlns:a16="http://schemas.microsoft.com/office/drawing/2014/main" id="{6F9E9E56-FAB9-1603-E1F4-022B916063FA}"/>
              </a:ext>
            </a:extLst>
          </p:cNvPr>
          <p:cNvSpPr txBox="1">
            <a:spLocks/>
          </p:cNvSpPr>
          <p:nvPr/>
        </p:nvSpPr>
        <p:spPr>
          <a:xfrm>
            <a:off x="5274471" y="2157824"/>
            <a:ext cx="5968578" cy="43088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eaLnBrk="1" hangingPunct="1">
              <a:defRPr sz="2800" b="1" i="0">
                <a:solidFill>
                  <a:srgbClr val="373266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277246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554492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831738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1108984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1386230" eaLnBrk="1" hangingPunct="1">
              <a:defRPr>
                <a:latin typeface="+mn-lt"/>
                <a:ea typeface="+mn-ea"/>
                <a:cs typeface="+mn-cs"/>
              </a:defRPr>
            </a:lvl6pPr>
            <a:lvl7pPr marL="1663476" eaLnBrk="1" hangingPunct="1">
              <a:defRPr>
                <a:latin typeface="+mn-lt"/>
                <a:ea typeface="+mn-ea"/>
                <a:cs typeface="+mn-cs"/>
              </a:defRPr>
            </a:lvl7pPr>
            <a:lvl8pPr marL="1940723" eaLnBrk="1" hangingPunct="1">
              <a:defRPr>
                <a:latin typeface="+mn-lt"/>
                <a:ea typeface="+mn-ea"/>
                <a:cs typeface="+mn-cs"/>
              </a:defRPr>
            </a:lvl8pPr>
            <a:lvl9pPr marL="2217969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4BB0C7"/>
                </a:solidFill>
                <a:effectLst/>
                <a:uLnTx/>
                <a:uFillTx/>
                <a:latin typeface="Century Gothic"/>
                <a:ea typeface="+mn-ea"/>
                <a:cs typeface="Arial" panose="020B0604020202020204" pitchFamily="34" charset="0"/>
              </a:rPr>
              <a:t>Creación de Empleo y Desarrollo económico</a:t>
            </a:r>
          </a:p>
        </p:txBody>
      </p:sp>
      <p:sp>
        <p:nvSpPr>
          <p:cNvPr id="70" name="Text Placeholder 1">
            <a:extLst>
              <a:ext uri="{FF2B5EF4-FFF2-40B4-BE49-F238E27FC236}">
                <a16:creationId xmlns:a16="http://schemas.microsoft.com/office/drawing/2014/main" id="{21EF7F64-D100-46C1-D4DA-4DD3203E28FA}"/>
              </a:ext>
            </a:extLst>
          </p:cNvPr>
          <p:cNvSpPr txBox="1">
            <a:spLocks/>
          </p:cNvSpPr>
          <p:nvPr/>
        </p:nvSpPr>
        <p:spPr>
          <a:xfrm>
            <a:off x="5311845" y="2924312"/>
            <a:ext cx="5413436" cy="376189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eaLnBrk="1" hangingPunct="1">
              <a:defRPr sz="2800" b="1" i="0">
                <a:solidFill>
                  <a:srgbClr val="373266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277246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554492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831738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1108984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1386230" eaLnBrk="1" hangingPunct="1">
              <a:defRPr>
                <a:latin typeface="+mn-lt"/>
                <a:ea typeface="+mn-ea"/>
                <a:cs typeface="+mn-cs"/>
              </a:defRPr>
            </a:lvl6pPr>
            <a:lvl7pPr marL="1663476" eaLnBrk="1" hangingPunct="1">
              <a:defRPr>
                <a:latin typeface="+mn-lt"/>
                <a:ea typeface="+mn-ea"/>
                <a:cs typeface="+mn-cs"/>
              </a:defRPr>
            </a:lvl7pPr>
            <a:lvl8pPr marL="1940723" eaLnBrk="1" hangingPunct="1">
              <a:defRPr>
                <a:latin typeface="+mn-lt"/>
                <a:ea typeface="+mn-ea"/>
                <a:cs typeface="+mn-cs"/>
              </a:defRPr>
            </a:lvl8pPr>
            <a:lvl9pPr marL="2217969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4BB0C7"/>
                </a:solidFill>
                <a:effectLst/>
                <a:uLnTx/>
                <a:uFillTx/>
                <a:latin typeface="Century Gothic"/>
                <a:ea typeface="+mn-ea"/>
                <a:cs typeface="Arial"/>
              </a:rPr>
              <a:t>Diversificación de la economía local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4BB0C7"/>
              </a:solidFill>
              <a:effectLst/>
              <a:uLnTx/>
              <a:uFillTx/>
              <a:latin typeface="Century Gothic"/>
              <a:ea typeface="+mn-ea"/>
              <a:cs typeface="Arial" panose="020B0604020202020204" pitchFamily="34" charset="0"/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A4A02FDC-389D-7352-A848-5B6C720254EA}"/>
              </a:ext>
            </a:extLst>
          </p:cNvPr>
          <p:cNvSpPr/>
          <p:nvPr/>
        </p:nvSpPr>
        <p:spPr>
          <a:xfrm>
            <a:off x="5333196" y="2520894"/>
            <a:ext cx="6477803" cy="55920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43661" tIns="43661" rIns="43661" bIns="43661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La industria del juego estimuló  la econom</a:t>
            </a:r>
            <a:r>
              <a:rPr lang="en-US" sz="1200" dirty="0">
                <a:solidFill>
                  <a:srgbClr val="FFFFFF"/>
                </a:solidFill>
                <a:latin typeface="Century Gothic"/>
              </a:rPr>
              <a:t>í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a local y atrajo a otras empresas</a:t>
            </a:r>
          </a:p>
        </p:txBody>
      </p:sp>
      <p:sp>
        <p:nvSpPr>
          <p:cNvPr id="2" name="Freeform 22">
            <a:extLst>
              <a:ext uri="{FF2B5EF4-FFF2-40B4-BE49-F238E27FC236}">
                <a16:creationId xmlns:a16="http://schemas.microsoft.com/office/drawing/2014/main" id="{B49A428C-2D5E-D29F-ADD3-968D4D83F087}"/>
              </a:ext>
            </a:extLst>
          </p:cNvPr>
          <p:cNvSpPr/>
          <p:nvPr/>
        </p:nvSpPr>
        <p:spPr>
          <a:xfrm rot="10800000">
            <a:off x="4414739" y="3073353"/>
            <a:ext cx="643321" cy="253183"/>
          </a:xfrm>
          <a:custGeom>
            <a:avLst/>
            <a:gdLst>
              <a:gd name="connsiteX0" fmla="*/ 36028 w 124682"/>
              <a:gd name="connsiteY0" fmla="*/ 14573 h 60721"/>
              <a:gd name="connsiteX1" fmla="*/ 27122 w 124682"/>
              <a:gd name="connsiteY1" fmla="*/ 13763 h 60721"/>
              <a:gd name="connsiteX2" fmla="*/ 21050 w 124682"/>
              <a:gd name="connsiteY2" fmla="*/ 0 h 60721"/>
              <a:gd name="connsiteX3" fmla="*/ 14978 w 124682"/>
              <a:gd name="connsiteY3" fmla="*/ 13763 h 60721"/>
              <a:gd name="connsiteX4" fmla="*/ 0 w 124682"/>
              <a:gd name="connsiteY4" fmla="*/ 15383 h 60721"/>
              <a:gd name="connsiteX5" fmla="*/ 11335 w 124682"/>
              <a:gd name="connsiteY5" fmla="*/ 25503 h 60721"/>
              <a:gd name="connsiteX6" fmla="*/ 8096 w 124682"/>
              <a:gd name="connsiteY6" fmla="*/ 40076 h 60721"/>
              <a:gd name="connsiteX7" fmla="*/ 21050 w 124682"/>
              <a:gd name="connsiteY7" fmla="*/ 32385 h 60721"/>
              <a:gd name="connsiteX8" fmla="*/ 31171 w 124682"/>
              <a:gd name="connsiteY8" fmla="*/ 38052 h 60721"/>
              <a:gd name="connsiteX9" fmla="*/ 88654 w 124682"/>
              <a:gd name="connsiteY9" fmla="*/ 14573 h 60721"/>
              <a:gd name="connsiteX10" fmla="*/ 97560 w 124682"/>
              <a:gd name="connsiteY10" fmla="*/ 13763 h 60721"/>
              <a:gd name="connsiteX11" fmla="*/ 103632 w 124682"/>
              <a:gd name="connsiteY11" fmla="*/ 0 h 60721"/>
              <a:gd name="connsiteX12" fmla="*/ 109704 w 124682"/>
              <a:gd name="connsiteY12" fmla="*/ 13763 h 60721"/>
              <a:gd name="connsiteX13" fmla="*/ 124682 w 124682"/>
              <a:gd name="connsiteY13" fmla="*/ 15383 h 60721"/>
              <a:gd name="connsiteX14" fmla="*/ 113348 w 124682"/>
              <a:gd name="connsiteY14" fmla="*/ 25503 h 60721"/>
              <a:gd name="connsiteX15" fmla="*/ 116586 w 124682"/>
              <a:gd name="connsiteY15" fmla="*/ 40076 h 60721"/>
              <a:gd name="connsiteX16" fmla="*/ 103632 w 124682"/>
              <a:gd name="connsiteY16" fmla="*/ 32385 h 60721"/>
              <a:gd name="connsiteX17" fmla="*/ 93512 w 124682"/>
              <a:gd name="connsiteY17" fmla="*/ 38052 h 60721"/>
              <a:gd name="connsiteX18" fmla="*/ 62341 w 124682"/>
              <a:gd name="connsiteY18" fmla="*/ 3643 h 60721"/>
              <a:gd name="connsiteX19" fmla="*/ 71247 w 124682"/>
              <a:gd name="connsiteY19" fmla="*/ 23074 h 60721"/>
              <a:gd name="connsiteX20" fmla="*/ 92702 w 124682"/>
              <a:gd name="connsiteY20" fmla="*/ 25503 h 60721"/>
              <a:gd name="connsiteX21" fmla="*/ 76914 w 124682"/>
              <a:gd name="connsiteY21" fmla="*/ 39672 h 60721"/>
              <a:gd name="connsiteX22" fmla="*/ 81367 w 124682"/>
              <a:gd name="connsiteY22" fmla="*/ 60722 h 60721"/>
              <a:gd name="connsiteX23" fmla="*/ 62746 w 124682"/>
              <a:gd name="connsiteY23" fmla="*/ 50197 h 60721"/>
              <a:gd name="connsiteX24" fmla="*/ 44124 w 124682"/>
              <a:gd name="connsiteY24" fmla="*/ 60722 h 60721"/>
              <a:gd name="connsiteX25" fmla="*/ 48578 w 124682"/>
              <a:gd name="connsiteY25" fmla="*/ 39672 h 60721"/>
              <a:gd name="connsiteX26" fmla="*/ 32790 w 124682"/>
              <a:gd name="connsiteY26" fmla="*/ 25503 h 60721"/>
              <a:gd name="connsiteX27" fmla="*/ 54245 w 124682"/>
              <a:gd name="connsiteY27" fmla="*/ 23074 h 60721"/>
              <a:gd name="connsiteX28" fmla="*/ 62341 w 124682"/>
              <a:gd name="connsiteY28" fmla="*/ 3643 h 607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24682" h="60721">
                <a:moveTo>
                  <a:pt x="36028" y="14573"/>
                </a:moveTo>
                <a:lnTo>
                  <a:pt x="27122" y="13763"/>
                </a:lnTo>
                <a:lnTo>
                  <a:pt x="21050" y="0"/>
                </a:lnTo>
                <a:lnTo>
                  <a:pt x="14978" y="13763"/>
                </a:lnTo>
                <a:lnTo>
                  <a:pt x="0" y="15383"/>
                </a:lnTo>
                <a:lnTo>
                  <a:pt x="11335" y="25503"/>
                </a:lnTo>
                <a:lnTo>
                  <a:pt x="8096" y="40076"/>
                </a:lnTo>
                <a:lnTo>
                  <a:pt x="21050" y="32385"/>
                </a:lnTo>
                <a:lnTo>
                  <a:pt x="31171" y="38052"/>
                </a:lnTo>
                <a:moveTo>
                  <a:pt x="88654" y="14573"/>
                </a:moveTo>
                <a:lnTo>
                  <a:pt x="97560" y="13763"/>
                </a:lnTo>
                <a:lnTo>
                  <a:pt x="103632" y="0"/>
                </a:lnTo>
                <a:lnTo>
                  <a:pt x="109704" y="13763"/>
                </a:lnTo>
                <a:lnTo>
                  <a:pt x="124682" y="15383"/>
                </a:lnTo>
                <a:lnTo>
                  <a:pt x="113348" y="25503"/>
                </a:lnTo>
                <a:lnTo>
                  <a:pt x="116586" y="40076"/>
                </a:lnTo>
                <a:lnTo>
                  <a:pt x="103632" y="32385"/>
                </a:lnTo>
                <a:lnTo>
                  <a:pt x="93512" y="38052"/>
                </a:lnTo>
                <a:moveTo>
                  <a:pt x="62341" y="3643"/>
                </a:moveTo>
                <a:lnTo>
                  <a:pt x="71247" y="23074"/>
                </a:lnTo>
                <a:lnTo>
                  <a:pt x="92702" y="25503"/>
                </a:lnTo>
                <a:lnTo>
                  <a:pt x="76914" y="39672"/>
                </a:lnTo>
                <a:lnTo>
                  <a:pt x="81367" y="60722"/>
                </a:lnTo>
                <a:lnTo>
                  <a:pt x="62746" y="50197"/>
                </a:lnTo>
                <a:lnTo>
                  <a:pt x="44124" y="60722"/>
                </a:lnTo>
                <a:lnTo>
                  <a:pt x="48578" y="39672"/>
                </a:lnTo>
                <a:lnTo>
                  <a:pt x="32790" y="25503"/>
                </a:lnTo>
                <a:lnTo>
                  <a:pt x="54245" y="23074"/>
                </a:lnTo>
                <a:lnTo>
                  <a:pt x="62341" y="3643"/>
                </a:lnTo>
                <a:close/>
              </a:path>
            </a:pathLst>
          </a:custGeom>
          <a:noFill/>
          <a:ln w="28575" cap="rnd">
            <a:solidFill>
              <a:srgbClr val="FFFFFF"/>
            </a:solidFill>
            <a:prstDash val="solid"/>
            <a:round/>
          </a:ln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reeform 23">
            <a:extLst>
              <a:ext uri="{FF2B5EF4-FFF2-40B4-BE49-F238E27FC236}">
                <a16:creationId xmlns:a16="http://schemas.microsoft.com/office/drawing/2014/main" id="{60A2A172-3364-3320-81A2-5BFD8B398F88}"/>
              </a:ext>
            </a:extLst>
          </p:cNvPr>
          <p:cNvSpPr/>
          <p:nvPr/>
        </p:nvSpPr>
        <p:spPr>
          <a:xfrm>
            <a:off x="4608986" y="2983889"/>
            <a:ext cx="252732" cy="133277"/>
          </a:xfrm>
          <a:custGeom>
            <a:avLst/>
            <a:gdLst>
              <a:gd name="connsiteX0" fmla="*/ 0 w 48982"/>
              <a:gd name="connsiteY0" fmla="*/ 23074 h 23074"/>
              <a:gd name="connsiteX1" fmla="*/ 0 w 48982"/>
              <a:gd name="connsiteY1" fmla="*/ 14573 h 23074"/>
              <a:gd name="connsiteX2" fmla="*/ 14573 w 48982"/>
              <a:gd name="connsiteY2" fmla="*/ 0 h 23074"/>
              <a:gd name="connsiteX3" fmla="*/ 24693 w 48982"/>
              <a:gd name="connsiteY3" fmla="*/ 11335 h 23074"/>
              <a:gd name="connsiteX4" fmla="*/ 34004 w 48982"/>
              <a:gd name="connsiteY4" fmla="*/ 0 h 23074"/>
              <a:gd name="connsiteX5" fmla="*/ 48982 w 48982"/>
              <a:gd name="connsiteY5" fmla="*/ 14573 h 23074"/>
              <a:gd name="connsiteX6" fmla="*/ 48982 w 48982"/>
              <a:gd name="connsiteY6" fmla="*/ 23074 h 23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982" h="23074">
                <a:moveTo>
                  <a:pt x="0" y="23074"/>
                </a:moveTo>
                <a:lnTo>
                  <a:pt x="0" y="14573"/>
                </a:lnTo>
                <a:cubicBezTo>
                  <a:pt x="0" y="5263"/>
                  <a:pt x="6072" y="0"/>
                  <a:pt x="14573" y="0"/>
                </a:cubicBezTo>
                <a:lnTo>
                  <a:pt x="24693" y="11335"/>
                </a:lnTo>
                <a:lnTo>
                  <a:pt x="34004" y="0"/>
                </a:lnTo>
                <a:cubicBezTo>
                  <a:pt x="42505" y="0"/>
                  <a:pt x="48982" y="5263"/>
                  <a:pt x="48982" y="14573"/>
                </a:cubicBezTo>
                <a:lnTo>
                  <a:pt x="48982" y="23074"/>
                </a:lnTo>
              </a:path>
            </a:pathLst>
          </a:custGeom>
          <a:noFill/>
          <a:ln w="28575" cap="rnd">
            <a:solidFill>
              <a:srgbClr val="FFFFFF"/>
            </a:solidFill>
            <a:prstDash val="solid"/>
            <a:round/>
          </a:ln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reeform 24">
            <a:extLst>
              <a:ext uri="{FF2B5EF4-FFF2-40B4-BE49-F238E27FC236}">
                <a16:creationId xmlns:a16="http://schemas.microsoft.com/office/drawing/2014/main" id="{4D74B58E-2F8D-2B95-7366-A57047C89867}"/>
              </a:ext>
            </a:extLst>
          </p:cNvPr>
          <p:cNvSpPr/>
          <p:nvPr/>
        </p:nvSpPr>
        <p:spPr>
          <a:xfrm rot="10800000">
            <a:off x="4707417" y="2901559"/>
            <a:ext cx="63702" cy="96211"/>
          </a:xfrm>
          <a:custGeom>
            <a:avLst/>
            <a:gdLst>
              <a:gd name="connsiteX0" fmla="*/ 25098 w 25098"/>
              <a:gd name="connsiteY0" fmla="*/ 15383 h 27932"/>
              <a:gd name="connsiteX1" fmla="*/ 12549 w 25098"/>
              <a:gd name="connsiteY1" fmla="*/ 27932 h 27932"/>
              <a:gd name="connsiteX2" fmla="*/ 0 w 25098"/>
              <a:gd name="connsiteY2" fmla="*/ 15383 h 27932"/>
              <a:gd name="connsiteX3" fmla="*/ 0 w 25098"/>
              <a:gd name="connsiteY3" fmla="*/ 12549 h 27932"/>
              <a:gd name="connsiteX4" fmla="*/ 12549 w 25098"/>
              <a:gd name="connsiteY4" fmla="*/ 0 h 27932"/>
              <a:gd name="connsiteX5" fmla="*/ 25098 w 25098"/>
              <a:gd name="connsiteY5" fmla="*/ 12549 h 27932"/>
              <a:gd name="connsiteX6" fmla="*/ 25098 w 25098"/>
              <a:gd name="connsiteY6" fmla="*/ 15383 h 27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098" h="27932">
                <a:moveTo>
                  <a:pt x="25098" y="15383"/>
                </a:moveTo>
                <a:cubicBezTo>
                  <a:pt x="25098" y="22265"/>
                  <a:pt x="19431" y="27932"/>
                  <a:pt x="12549" y="27932"/>
                </a:cubicBezTo>
                <a:cubicBezTo>
                  <a:pt x="5667" y="27932"/>
                  <a:pt x="0" y="22265"/>
                  <a:pt x="0" y="15383"/>
                </a:cubicBezTo>
                <a:lnTo>
                  <a:pt x="0" y="12549"/>
                </a:lnTo>
                <a:cubicBezTo>
                  <a:pt x="0" y="5667"/>
                  <a:pt x="5667" y="0"/>
                  <a:pt x="12549" y="0"/>
                </a:cubicBezTo>
                <a:cubicBezTo>
                  <a:pt x="19431" y="0"/>
                  <a:pt x="25098" y="5667"/>
                  <a:pt x="25098" y="12549"/>
                </a:cubicBezTo>
                <a:lnTo>
                  <a:pt x="25098" y="15383"/>
                </a:lnTo>
                <a:close/>
              </a:path>
            </a:pathLst>
          </a:custGeom>
          <a:noFill/>
          <a:ln w="28575" cap="rnd">
            <a:solidFill>
              <a:srgbClr val="FFFFFF"/>
            </a:solidFill>
            <a:prstDash val="solid"/>
            <a:round/>
          </a:ln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FD87E126-29C4-9E8C-D901-2C6AF18E5CD7}"/>
              </a:ext>
            </a:extLst>
          </p:cNvPr>
          <p:cNvSpPr txBox="1">
            <a:spLocks/>
          </p:cNvSpPr>
          <p:nvPr/>
        </p:nvSpPr>
        <p:spPr>
          <a:xfrm>
            <a:off x="5332068" y="3704339"/>
            <a:ext cx="5413436" cy="376189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eaLnBrk="1" hangingPunct="1">
              <a:defRPr sz="2800" b="1" i="0">
                <a:solidFill>
                  <a:srgbClr val="373266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277246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554492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831738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1108984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1386230" eaLnBrk="1" hangingPunct="1">
              <a:defRPr>
                <a:latin typeface="+mn-lt"/>
                <a:ea typeface="+mn-ea"/>
                <a:cs typeface="+mn-cs"/>
              </a:defRPr>
            </a:lvl6pPr>
            <a:lvl7pPr marL="1663476" eaLnBrk="1" hangingPunct="1">
              <a:defRPr>
                <a:latin typeface="+mn-lt"/>
                <a:ea typeface="+mn-ea"/>
                <a:cs typeface="+mn-cs"/>
              </a:defRPr>
            </a:lvl7pPr>
            <a:lvl8pPr marL="1940723" eaLnBrk="1" hangingPunct="1">
              <a:defRPr>
                <a:latin typeface="+mn-lt"/>
                <a:ea typeface="+mn-ea"/>
                <a:cs typeface="+mn-cs"/>
              </a:defRPr>
            </a:lvl8pPr>
            <a:lvl9pPr marL="2217969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4BB0C7"/>
                </a:solidFill>
                <a:effectLst/>
                <a:uLnTx/>
                <a:uFillTx/>
                <a:latin typeface="Century Gothic"/>
                <a:ea typeface="+mn-ea"/>
                <a:cs typeface="Arial"/>
              </a:rPr>
              <a:t>Desarrollo de infraestructuras y servicios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4BB0C7"/>
              </a:solidFill>
              <a:effectLst/>
              <a:uLnTx/>
              <a:uFillTx/>
              <a:latin typeface="Century Gothic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C27668FA-704D-DB03-7ADD-C1AB595EC083}"/>
              </a:ext>
            </a:extLst>
          </p:cNvPr>
          <p:cNvSpPr txBox="1">
            <a:spLocks/>
          </p:cNvSpPr>
          <p:nvPr/>
        </p:nvSpPr>
        <p:spPr>
          <a:xfrm>
            <a:off x="5292941" y="4439380"/>
            <a:ext cx="6936133" cy="376189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eaLnBrk="1" hangingPunct="1">
              <a:defRPr sz="2800" b="1" i="0">
                <a:solidFill>
                  <a:srgbClr val="373266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277246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554492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831738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1108984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1386230" eaLnBrk="1" hangingPunct="1">
              <a:defRPr>
                <a:latin typeface="+mn-lt"/>
                <a:ea typeface="+mn-ea"/>
                <a:cs typeface="+mn-cs"/>
              </a:defRPr>
            </a:lvl6pPr>
            <a:lvl7pPr marL="1663476" eaLnBrk="1" hangingPunct="1">
              <a:defRPr>
                <a:latin typeface="+mn-lt"/>
                <a:ea typeface="+mn-ea"/>
                <a:cs typeface="+mn-cs"/>
              </a:defRPr>
            </a:lvl7pPr>
            <a:lvl8pPr marL="1940723" eaLnBrk="1" hangingPunct="1">
              <a:defRPr>
                <a:latin typeface="+mn-lt"/>
                <a:ea typeface="+mn-ea"/>
                <a:cs typeface="+mn-cs"/>
              </a:defRPr>
            </a:lvl8pPr>
            <a:lvl9pPr marL="2217969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000" dirty="0">
                <a:solidFill>
                  <a:srgbClr val="4BB0C7"/>
                </a:solidFill>
                <a:latin typeface="Century Gothic"/>
                <a:cs typeface="Arial"/>
              </a:rPr>
              <a:t>Reconocimiento nacional e internacional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4BB0C7"/>
              </a:solidFill>
              <a:effectLst/>
              <a:uLnTx/>
              <a:uFillTx/>
              <a:latin typeface="Century Gothic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ED5D39E-E525-7829-04B3-13EAA0751588}"/>
              </a:ext>
            </a:extLst>
          </p:cNvPr>
          <p:cNvSpPr/>
          <p:nvPr/>
        </p:nvSpPr>
        <p:spPr>
          <a:xfrm>
            <a:off x="5281958" y="1801192"/>
            <a:ext cx="6811145" cy="572801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43661" tIns="43661" rIns="43661" bIns="43661" rtlCol="0" anchor="ctr"/>
          <a:lstStyle/>
          <a:p>
            <a:pPr defTabSz="554492">
              <a:defRPr/>
            </a:pPr>
            <a:r>
              <a:rPr lang="es-ES" sz="1200" dirty="0">
                <a:solidFill>
                  <a:srgbClr val="FFFFFF"/>
                </a:solidFill>
                <a:latin typeface="Century Gothic"/>
              </a:rPr>
              <a:t>Compañías lideres en el sector instalaron sus oficinas en Ceuta  y redomiciliaron sus licencias de Juego en la ciudad</a:t>
            </a:r>
            <a:endParaRPr lang="en-US" sz="120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AF1118B-F7FC-4516-8B37-AF14A579E90E}"/>
              </a:ext>
            </a:extLst>
          </p:cNvPr>
          <p:cNvSpPr/>
          <p:nvPr/>
        </p:nvSpPr>
        <p:spPr>
          <a:xfrm>
            <a:off x="5333196" y="4936543"/>
            <a:ext cx="5968578" cy="572801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43661" tIns="43661" rIns="43661" bIns="43661" rtlCol="0" anchor="ctr"/>
          <a:lstStyle/>
          <a:p>
            <a:pPr marL="0" marR="0" lvl="0" indent="0" algn="l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888 DemiBold" panose="00000700000000000000" pitchFamily="50" charset="0"/>
                <a:cs typeface="+mn-cs"/>
              </a:rPr>
              <a:t>Ceuta se ha convertido en una alternativa competitiva frente a otros enclaves europeos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60724A4-E268-664C-34D2-4E45FE6F9DD2}"/>
              </a:ext>
            </a:extLst>
          </p:cNvPr>
          <p:cNvSpPr/>
          <p:nvPr/>
        </p:nvSpPr>
        <p:spPr>
          <a:xfrm>
            <a:off x="5332067" y="4035542"/>
            <a:ext cx="6595449" cy="572801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43661" tIns="43661" rIns="43661" bIns="43661" rtlCol="0" anchor="ctr"/>
          <a:lstStyle/>
          <a:p>
            <a:pPr marL="0" marR="0" lvl="0" indent="0" algn="l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888 DemiBold" panose="00000700000000000000" pitchFamily="50" charset="0"/>
                <a:cs typeface="+mn-cs"/>
              </a:rPr>
              <a:t>Mejora de infraestructuras locales y servicios que benefician a las empresas a y los residentes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A1C5750-4B80-3C20-2F9B-239F9C1E0D1B}"/>
              </a:ext>
            </a:extLst>
          </p:cNvPr>
          <p:cNvSpPr/>
          <p:nvPr/>
        </p:nvSpPr>
        <p:spPr>
          <a:xfrm>
            <a:off x="3108724" y="5637789"/>
            <a:ext cx="8818792" cy="1120526"/>
          </a:xfrm>
          <a:prstGeom prst="rect">
            <a:avLst/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43661" tIns="43661" rIns="43661" bIns="43661" rtlCol="0" anchor="ctr"/>
          <a:lstStyle/>
          <a:p>
            <a:pPr lvl="0" algn="ctr" defTabSz="554492"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73266"/>
                </a:solidFill>
                <a:effectLst/>
                <a:uLnTx/>
                <a:uFillTx/>
                <a:latin typeface="Century Gothic"/>
                <a:ea typeface="888 DemiBold" panose="00000700000000000000" pitchFamily="50" charset="0"/>
                <a:cs typeface="+mn-cs"/>
              </a:rPr>
              <a:t>Ceuta </a:t>
            </a:r>
            <a:r>
              <a:rPr lang="es-ES" altLang="en-US" sz="2000" b="1" dirty="0">
                <a:solidFill>
                  <a:srgbClr val="373266"/>
                </a:solidFill>
                <a:latin typeface="Century Gothic"/>
              </a:rPr>
              <a:t>se ha convertido en un centro dinámico para la industria del juego online, aportando importantes beneficios económicos y sociales a la ciudad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373266"/>
              </a:solidFill>
              <a:effectLst/>
              <a:uLnTx/>
              <a:uFillTx/>
              <a:latin typeface="Century Gothic"/>
              <a:ea typeface="888 DemiBold" panose="00000700000000000000" pitchFamily="50" charset="0"/>
              <a:cs typeface="+mn-cs"/>
            </a:endParaRPr>
          </a:p>
        </p:txBody>
      </p:sp>
      <p:grpSp>
        <p:nvGrpSpPr>
          <p:cNvPr id="22" name="Google Shape;16067;p94">
            <a:extLst>
              <a:ext uri="{FF2B5EF4-FFF2-40B4-BE49-F238E27FC236}">
                <a16:creationId xmlns:a16="http://schemas.microsoft.com/office/drawing/2014/main" id="{5FF02E4E-863F-9450-49D6-E4E35DAE0813}"/>
              </a:ext>
            </a:extLst>
          </p:cNvPr>
          <p:cNvGrpSpPr/>
          <p:nvPr/>
        </p:nvGrpSpPr>
        <p:grpSpPr>
          <a:xfrm>
            <a:off x="4529979" y="3690324"/>
            <a:ext cx="513505" cy="495012"/>
            <a:chOff x="3644113" y="2824758"/>
            <a:chExt cx="309625" cy="298475"/>
          </a:xfrm>
          <a:solidFill>
            <a:schemeClr val="bg1"/>
          </a:solidFill>
        </p:grpSpPr>
        <p:sp>
          <p:nvSpPr>
            <p:cNvPr id="23" name="Google Shape;16068;p94">
              <a:extLst>
                <a:ext uri="{FF2B5EF4-FFF2-40B4-BE49-F238E27FC236}">
                  <a16:creationId xmlns:a16="http://schemas.microsoft.com/office/drawing/2014/main" id="{47A7A545-E105-D88B-6CE3-7DBDCD004D0C}"/>
                </a:ext>
              </a:extLst>
            </p:cNvPr>
            <p:cNvSpPr/>
            <p:nvPr/>
          </p:nvSpPr>
          <p:spPr>
            <a:xfrm>
              <a:off x="3780463" y="2959483"/>
              <a:ext cx="50625" cy="8950"/>
            </a:xfrm>
            <a:custGeom>
              <a:avLst/>
              <a:gdLst/>
              <a:ahLst/>
              <a:cxnLst/>
              <a:rect l="l" t="t" r="r" b="b"/>
              <a:pathLst>
                <a:path w="2025" h="358" extrusionOk="0">
                  <a:moveTo>
                    <a:pt x="215" y="0"/>
                  </a:moveTo>
                  <a:cubicBezTo>
                    <a:pt x="119" y="0"/>
                    <a:pt x="48" y="71"/>
                    <a:pt x="24" y="143"/>
                  </a:cubicBezTo>
                  <a:cubicBezTo>
                    <a:pt x="0" y="262"/>
                    <a:pt x="96" y="357"/>
                    <a:pt x="215" y="357"/>
                  </a:cubicBezTo>
                  <a:lnTo>
                    <a:pt x="1810" y="357"/>
                  </a:lnTo>
                  <a:cubicBezTo>
                    <a:pt x="1929" y="357"/>
                    <a:pt x="2025" y="262"/>
                    <a:pt x="2001" y="143"/>
                  </a:cubicBezTo>
                  <a:cubicBezTo>
                    <a:pt x="1929" y="71"/>
                    <a:pt x="1882" y="0"/>
                    <a:pt x="17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373266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24" name="Google Shape;16069;p94">
              <a:extLst>
                <a:ext uri="{FF2B5EF4-FFF2-40B4-BE49-F238E27FC236}">
                  <a16:creationId xmlns:a16="http://schemas.microsoft.com/office/drawing/2014/main" id="{EF5050AA-82BE-2E45-18E6-AA0F92AF9B5C}"/>
                </a:ext>
              </a:extLst>
            </p:cNvPr>
            <p:cNvSpPr/>
            <p:nvPr/>
          </p:nvSpPr>
          <p:spPr>
            <a:xfrm>
              <a:off x="3789988" y="2977333"/>
              <a:ext cx="30375" cy="8950"/>
            </a:xfrm>
            <a:custGeom>
              <a:avLst/>
              <a:gdLst/>
              <a:ahLst/>
              <a:cxnLst/>
              <a:rect l="l" t="t" r="r" b="b"/>
              <a:pathLst>
                <a:path w="1215" h="358" extrusionOk="0">
                  <a:moveTo>
                    <a:pt x="215" y="0"/>
                  </a:moveTo>
                  <a:cubicBezTo>
                    <a:pt x="96" y="0"/>
                    <a:pt x="0" y="96"/>
                    <a:pt x="24" y="215"/>
                  </a:cubicBezTo>
                  <a:cubicBezTo>
                    <a:pt x="72" y="310"/>
                    <a:pt x="120" y="358"/>
                    <a:pt x="215" y="358"/>
                  </a:cubicBezTo>
                  <a:lnTo>
                    <a:pt x="1024" y="358"/>
                  </a:lnTo>
                  <a:cubicBezTo>
                    <a:pt x="1096" y="358"/>
                    <a:pt x="1167" y="310"/>
                    <a:pt x="1191" y="215"/>
                  </a:cubicBezTo>
                  <a:cubicBezTo>
                    <a:pt x="1215" y="96"/>
                    <a:pt x="1144" y="0"/>
                    <a:pt x="10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373266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25" name="Google Shape;16070;p94">
              <a:extLst>
                <a:ext uri="{FF2B5EF4-FFF2-40B4-BE49-F238E27FC236}">
                  <a16:creationId xmlns:a16="http://schemas.microsoft.com/office/drawing/2014/main" id="{5D19D4E7-65DA-CF4E-91EF-0C33025C7EE3}"/>
                </a:ext>
              </a:extLst>
            </p:cNvPr>
            <p:cNvSpPr/>
            <p:nvPr/>
          </p:nvSpPr>
          <p:spPr>
            <a:xfrm>
              <a:off x="3644113" y="2824758"/>
              <a:ext cx="309625" cy="298475"/>
            </a:xfrm>
            <a:custGeom>
              <a:avLst/>
              <a:gdLst/>
              <a:ahLst/>
              <a:cxnLst/>
              <a:rect l="l" t="t" r="r" b="b"/>
              <a:pathLst>
                <a:path w="12385" h="11939" extrusionOk="0">
                  <a:moveTo>
                    <a:pt x="6455" y="340"/>
                  </a:moveTo>
                  <a:cubicBezTo>
                    <a:pt x="6931" y="340"/>
                    <a:pt x="7336" y="721"/>
                    <a:pt x="7336" y="1198"/>
                  </a:cubicBezTo>
                  <a:cubicBezTo>
                    <a:pt x="7336" y="1674"/>
                    <a:pt x="6931" y="2055"/>
                    <a:pt x="6455" y="2055"/>
                  </a:cubicBezTo>
                  <a:cubicBezTo>
                    <a:pt x="5955" y="2031"/>
                    <a:pt x="5597" y="1650"/>
                    <a:pt x="5597" y="1198"/>
                  </a:cubicBezTo>
                  <a:cubicBezTo>
                    <a:pt x="5597" y="721"/>
                    <a:pt x="5978" y="340"/>
                    <a:pt x="6455" y="340"/>
                  </a:cubicBezTo>
                  <a:close/>
                  <a:moveTo>
                    <a:pt x="9789" y="1722"/>
                  </a:moveTo>
                  <a:cubicBezTo>
                    <a:pt x="10003" y="1722"/>
                    <a:pt x="10241" y="1817"/>
                    <a:pt x="10384" y="1960"/>
                  </a:cubicBezTo>
                  <a:cubicBezTo>
                    <a:pt x="10551" y="2126"/>
                    <a:pt x="10622" y="2365"/>
                    <a:pt x="10622" y="2555"/>
                  </a:cubicBezTo>
                  <a:cubicBezTo>
                    <a:pt x="10622" y="2769"/>
                    <a:pt x="10551" y="3008"/>
                    <a:pt x="10384" y="3150"/>
                  </a:cubicBezTo>
                  <a:cubicBezTo>
                    <a:pt x="10229" y="3317"/>
                    <a:pt x="10015" y="3401"/>
                    <a:pt x="9795" y="3401"/>
                  </a:cubicBezTo>
                  <a:cubicBezTo>
                    <a:pt x="9574" y="3401"/>
                    <a:pt x="9348" y="3317"/>
                    <a:pt x="9169" y="3150"/>
                  </a:cubicBezTo>
                  <a:cubicBezTo>
                    <a:pt x="9027" y="3008"/>
                    <a:pt x="8931" y="2769"/>
                    <a:pt x="8931" y="2555"/>
                  </a:cubicBezTo>
                  <a:cubicBezTo>
                    <a:pt x="8931" y="2365"/>
                    <a:pt x="9027" y="2126"/>
                    <a:pt x="9193" y="1960"/>
                  </a:cubicBezTo>
                  <a:cubicBezTo>
                    <a:pt x="9384" y="1793"/>
                    <a:pt x="9598" y="1722"/>
                    <a:pt x="9789" y="1722"/>
                  </a:cubicBezTo>
                  <a:close/>
                  <a:moveTo>
                    <a:pt x="3073" y="1769"/>
                  </a:moveTo>
                  <a:cubicBezTo>
                    <a:pt x="3263" y="1769"/>
                    <a:pt x="3525" y="1865"/>
                    <a:pt x="3668" y="2007"/>
                  </a:cubicBezTo>
                  <a:cubicBezTo>
                    <a:pt x="3811" y="2150"/>
                    <a:pt x="3906" y="2388"/>
                    <a:pt x="3906" y="2603"/>
                  </a:cubicBezTo>
                  <a:cubicBezTo>
                    <a:pt x="3930" y="2817"/>
                    <a:pt x="3835" y="3008"/>
                    <a:pt x="3692" y="3198"/>
                  </a:cubicBezTo>
                  <a:cubicBezTo>
                    <a:pt x="3525" y="3365"/>
                    <a:pt x="3311" y="3448"/>
                    <a:pt x="3094" y="3448"/>
                  </a:cubicBezTo>
                  <a:cubicBezTo>
                    <a:pt x="2876" y="3448"/>
                    <a:pt x="2656" y="3365"/>
                    <a:pt x="2478" y="3198"/>
                  </a:cubicBezTo>
                  <a:cubicBezTo>
                    <a:pt x="2335" y="3055"/>
                    <a:pt x="2239" y="2817"/>
                    <a:pt x="2239" y="2603"/>
                  </a:cubicBezTo>
                  <a:cubicBezTo>
                    <a:pt x="2239" y="2365"/>
                    <a:pt x="2335" y="2150"/>
                    <a:pt x="2478" y="2007"/>
                  </a:cubicBezTo>
                  <a:cubicBezTo>
                    <a:pt x="2644" y="1817"/>
                    <a:pt x="2859" y="1769"/>
                    <a:pt x="3073" y="1769"/>
                  </a:cubicBezTo>
                  <a:close/>
                  <a:moveTo>
                    <a:pt x="1692" y="5079"/>
                  </a:moveTo>
                  <a:cubicBezTo>
                    <a:pt x="2168" y="5079"/>
                    <a:pt x="2573" y="5460"/>
                    <a:pt x="2573" y="5937"/>
                  </a:cubicBezTo>
                  <a:cubicBezTo>
                    <a:pt x="2573" y="6413"/>
                    <a:pt x="2168" y="6794"/>
                    <a:pt x="1692" y="6794"/>
                  </a:cubicBezTo>
                  <a:cubicBezTo>
                    <a:pt x="1215" y="6794"/>
                    <a:pt x="834" y="6413"/>
                    <a:pt x="834" y="5937"/>
                  </a:cubicBezTo>
                  <a:cubicBezTo>
                    <a:pt x="834" y="5460"/>
                    <a:pt x="1215" y="5079"/>
                    <a:pt x="1692" y="5079"/>
                  </a:cubicBezTo>
                  <a:close/>
                  <a:moveTo>
                    <a:pt x="11170" y="5079"/>
                  </a:moveTo>
                  <a:cubicBezTo>
                    <a:pt x="11646" y="5079"/>
                    <a:pt x="12027" y="5460"/>
                    <a:pt x="12027" y="5937"/>
                  </a:cubicBezTo>
                  <a:cubicBezTo>
                    <a:pt x="12027" y="6413"/>
                    <a:pt x="11646" y="6794"/>
                    <a:pt x="11170" y="6794"/>
                  </a:cubicBezTo>
                  <a:cubicBezTo>
                    <a:pt x="10694" y="6794"/>
                    <a:pt x="10313" y="6413"/>
                    <a:pt x="10313" y="5937"/>
                  </a:cubicBezTo>
                  <a:cubicBezTo>
                    <a:pt x="10313" y="5460"/>
                    <a:pt x="10694" y="5079"/>
                    <a:pt x="11170" y="5079"/>
                  </a:cubicBezTo>
                  <a:close/>
                  <a:moveTo>
                    <a:pt x="3073" y="8461"/>
                  </a:moveTo>
                  <a:cubicBezTo>
                    <a:pt x="3263" y="8461"/>
                    <a:pt x="3525" y="8556"/>
                    <a:pt x="3668" y="8699"/>
                  </a:cubicBezTo>
                  <a:cubicBezTo>
                    <a:pt x="3811" y="8842"/>
                    <a:pt x="3906" y="9080"/>
                    <a:pt x="3906" y="9295"/>
                  </a:cubicBezTo>
                  <a:cubicBezTo>
                    <a:pt x="3906" y="9509"/>
                    <a:pt x="3835" y="9723"/>
                    <a:pt x="3692" y="9890"/>
                  </a:cubicBezTo>
                  <a:cubicBezTo>
                    <a:pt x="3525" y="10057"/>
                    <a:pt x="3311" y="10140"/>
                    <a:pt x="3094" y="10140"/>
                  </a:cubicBezTo>
                  <a:cubicBezTo>
                    <a:pt x="2876" y="10140"/>
                    <a:pt x="2656" y="10057"/>
                    <a:pt x="2478" y="9890"/>
                  </a:cubicBezTo>
                  <a:cubicBezTo>
                    <a:pt x="2335" y="9747"/>
                    <a:pt x="2239" y="9509"/>
                    <a:pt x="2239" y="9295"/>
                  </a:cubicBezTo>
                  <a:cubicBezTo>
                    <a:pt x="2239" y="9080"/>
                    <a:pt x="2335" y="8842"/>
                    <a:pt x="2478" y="8699"/>
                  </a:cubicBezTo>
                  <a:cubicBezTo>
                    <a:pt x="2644" y="8533"/>
                    <a:pt x="2859" y="8461"/>
                    <a:pt x="3073" y="8461"/>
                  </a:cubicBezTo>
                  <a:close/>
                  <a:moveTo>
                    <a:pt x="6431" y="9795"/>
                  </a:moveTo>
                  <a:cubicBezTo>
                    <a:pt x="6907" y="9795"/>
                    <a:pt x="7288" y="10200"/>
                    <a:pt x="7288" y="10676"/>
                  </a:cubicBezTo>
                  <a:cubicBezTo>
                    <a:pt x="7288" y="11152"/>
                    <a:pt x="6907" y="11533"/>
                    <a:pt x="6431" y="11533"/>
                  </a:cubicBezTo>
                  <a:cubicBezTo>
                    <a:pt x="5955" y="11533"/>
                    <a:pt x="5573" y="11152"/>
                    <a:pt x="5573" y="10676"/>
                  </a:cubicBezTo>
                  <a:cubicBezTo>
                    <a:pt x="5573" y="10200"/>
                    <a:pt x="5955" y="9795"/>
                    <a:pt x="6431" y="9795"/>
                  </a:cubicBezTo>
                  <a:close/>
                  <a:moveTo>
                    <a:pt x="6382" y="1"/>
                  </a:moveTo>
                  <a:cubicBezTo>
                    <a:pt x="5722" y="1"/>
                    <a:pt x="5192" y="546"/>
                    <a:pt x="5192" y="1198"/>
                  </a:cubicBezTo>
                  <a:cubicBezTo>
                    <a:pt x="5192" y="1793"/>
                    <a:pt x="5621" y="2293"/>
                    <a:pt x="6216" y="2388"/>
                  </a:cubicBezTo>
                  <a:lnTo>
                    <a:pt x="6216" y="3436"/>
                  </a:lnTo>
                  <a:cubicBezTo>
                    <a:pt x="5669" y="3460"/>
                    <a:pt x="5145" y="3698"/>
                    <a:pt x="4740" y="4055"/>
                  </a:cubicBezTo>
                  <a:lnTo>
                    <a:pt x="4002" y="3317"/>
                  </a:lnTo>
                  <a:cubicBezTo>
                    <a:pt x="4240" y="2984"/>
                    <a:pt x="4287" y="2555"/>
                    <a:pt x="4145" y="2150"/>
                  </a:cubicBezTo>
                  <a:cubicBezTo>
                    <a:pt x="3919" y="1657"/>
                    <a:pt x="3469" y="1406"/>
                    <a:pt x="3021" y="1406"/>
                  </a:cubicBezTo>
                  <a:cubicBezTo>
                    <a:pt x="2711" y="1406"/>
                    <a:pt x="2402" y="1526"/>
                    <a:pt x="2168" y="1769"/>
                  </a:cubicBezTo>
                  <a:cubicBezTo>
                    <a:pt x="1835" y="2103"/>
                    <a:pt x="1739" y="2603"/>
                    <a:pt x="1906" y="3079"/>
                  </a:cubicBezTo>
                  <a:cubicBezTo>
                    <a:pt x="2120" y="3579"/>
                    <a:pt x="2597" y="3817"/>
                    <a:pt x="3049" y="3817"/>
                  </a:cubicBezTo>
                  <a:cubicBezTo>
                    <a:pt x="3311" y="3817"/>
                    <a:pt x="3549" y="3722"/>
                    <a:pt x="3764" y="3579"/>
                  </a:cubicBezTo>
                  <a:lnTo>
                    <a:pt x="4502" y="4317"/>
                  </a:lnTo>
                  <a:cubicBezTo>
                    <a:pt x="4407" y="4413"/>
                    <a:pt x="4311" y="4532"/>
                    <a:pt x="4264" y="4651"/>
                  </a:cubicBezTo>
                  <a:cubicBezTo>
                    <a:pt x="4278" y="4781"/>
                    <a:pt x="4372" y="4841"/>
                    <a:pt x="4460" y="4841"/>
                  </a:cubicBezTo>
                  <a:cubicBezTo>
                    <a:pt x="4516" y="4841"/>
                    <a:pt x="4569" y="4816"/>
                    <a:pt x="4597" y="4770"/>
                  </a:cubicBezTo>
                  <a:cubicBezTo>
                    <a:pt x="4669" y="4651"/>
                    <a:pt x="4764" y="4532"/>
                    <a:pt x="4859" y="4436"/>
                  </a:cubicBezTo>
                  <a:cubicBezTo>
                    <a:pt x="5264" y="4032"/>
                    <a:pt x="5812" y="3817"/>
                    <a:pt x="6383" y="3817"/>
                  </a:cubicBezTo>
                  <a:cubicBezTo>
                    <a:pt x="8074" y="3817"/>
                    <a:pt x="9312" y="5770"/>
                    <a:pt x="7979" y="7532"/>
                  </a:cubicBezTo>
                  <a:lnTo>
                    <a:pt x="7955" y="7556"/>
                  </a:lnTo>
                  <a:cubicBezTo>
                    <a:pt x="7427" y="7957"/>
                    <a:pt x="6884" y="8130"/>
                    <a:pt x="6382" y="8130"/>
                  </a:cubicBezTo>
                  <a:cubicBezTo>
                    <a:pt x="5185" y="8130"/>
                    <a:pt x="4216" y="7152"/>
                    <a:pt x="4216" y="5961"/>
                  </a:cubicBezTo>
                  <a:cubicBezTo>
                    <a:pt x="4216" y="5770"/>
                    <a:pt x="4264" y="5580"/>
                    <a:pt x="4287" y="5389"/>
                  </a:cubicBezTo>
                  <a:cubicBezTo>
                    <a:pt x="4232" y="5300"/>
                    <a:pt x="4156" y="5263"/>
                    <a:pt x="4088" y="5263"/>
                  </a:cubicBezTo>
                  <a:cubicBezTo>
                    <a:pt x="4010" y="5263"/>
                    <a:pt x="3943" y="5313"/>
                    <a:pt x="3930" y="5389"/>
                  </a:cubicBezTo>
                  <a:cubicBezTo>
                    <a:pt x="3906" y="5508"/>
                    <a:pt x="3859" y="5651"/>
                    <a:pt x="3859" y="5794"/>
                  </a:cubicBezTo>
                  <a:lnTo>
                    <a:pt x="2835" y="5794"/>
                  </a:lnTo>
                  <a:cubicBezTo>
                    <a:pt x="2740" y="5199"/>
                    <a:pt x="2239" y="4746"/>
                    <a:pt x="1644" y="4746"/>
                  </a:cubicBezTo>
                  <a:cubicBezTo>
                    <a:pt x="692" y="4746"/>
                    <a:pt x="1" y="5842"/>
                    <a:pt x="739" y="6818"/>
                  </a:cubicBezTo>
                  <a:lnTo>
                    <a:pt x="787" y="6866"/>
                  </a:lnTo>
                  <a:cubicBezTo>
                    <a:pt x="1069" y="7073"/>
                    <a:pt x="1362" y="7163"/>
                    <a:pt x="1637" y="7163"/>
                  </a:cubicBezTo>
                  <a:cubicBezTo>
                    <a:pt x="2242" y="7163"/>
                    <a:pt x="2753" y="6725"/>
                    <a:pt x="2835" y="6151"/>
                  </a:cubicBezTo>
                  <a:lnTo>
                    <a:pt x="3859" y="6151"/>
                  </a:lnTo>
                  <a:cubicBezTo>
                    <a:pt x="3906" y="6699"/>
                    <a:pt x="4145" y="7223"/>
                    <a:pt x="4502" y="7628"/>
                  </a:cubicBezTo>
                  <a:lnTo>
                    <a:pt x="3764" y="8366"/>
                  </a:lnTo>
                  <a:cubicBezTo>
                    <a:pt x="3540" y="8206"/>
                    <a:pt x="3288" y="8127"/>
                    <a:pt x="3037" y="8127"/>
                  </a:cubicBezTo>
                  <a:cubicBezTo>
                    <a:pt x="2727" y="8127"/>
                    <a:pt x="2418" y="8248"/>
                    <a:pt x="2168" y="8485"/>
                  </a:cubicBezTo>
                  <a:cubicBezTo>
                    <a:pt x="1835" y="8818"/>
                    <a:pt x="1739" y="9318"/>
                    <a:pt x="1906" y="9795"/>
                  </a:cubicBezTo>
                  <a:cubicBezTo>
                    <a:pt x="2120" y="10319"/>
                    <a:pt x="2597" y="10557"/>
                    <a:pt x="3049" y="10557"/>
                  </a:cubicBezTo>
                  <a:cubicBezTo>
                    <a:pt x="3335" y="10557"/>
                    <a:pt x="3668" y="10438"/>
                    <a:pt x="3906" y="10200"/>
                  </a:cubicBezTo>
                  <a:cubicBezTo>
                    <a:pt x="4145" y="9961"/>
                    <a:pt x="4264" y="9652"/>
                    <a:pt x="4264" y="9318"/>
                  </a:cubicBezTo>
                  <a:cubicBezTo>
                    <a:pt x="4264" y="9056"/>
                    <a:pt x="4168" y="8818"/>
                    <a:pt x="4026" y="8604"/>
                  </a:cubicBezTo>
                  <a:lnTo>
                    <a:pt x="4764" y="7866"/>
                  </a:lnTo>
                  <a:cubicBezTo>
                    <a:pt x="5145" y="8223"/>
                    <a:pt x="5693" y="8437"/>
                    <a:pt x="6240" y="8485"/>
                  </a:cubicBezTo>
                  <a:lnTo>
                    <a:pt x="6240" y="9533"/>
                  </a:lnTo>
                  <a:cubicBezTo>
                    <a:pt x="5383" y="9652"/>
                    <a:pt x="4859" y="10676"/>
                    <a:pt x="5550" y="11581"/>
                  </a:cubicBezTo>
                  <a:lnTo>
                    <a:pt x="5573" y="11628"/>
                  </a:lnTo>
                  <a:cubicBezTo>
                    <a:pt x="5860" y="11845"/>
                    <a:pt x="6157" y="11939"/>
                    <a:pt x="6433" y="11939"/>
                  </a:cubicBezTo>
                  <a:cubicBezTo>
                    <a:pt x="7099" y="11939"/>
                    <a:pt x="7645" y="11396"/>
                    <a:pt x="7645" y="10723"/>
                  </a:cubicBezTo>
                  <a:cubicBezTo>
                    <a:pt x="7645" y="10128"/>
                    <a:pt x="7217" y="9628"/>
                    <a:pt x="6621" y="9533"/>
                  </a:cubicBezTo>
                  <a:lnTo>
                    <a:pt x="6621" y="8485"/>
                  </a:lnTo>
                  <a:cubicBezTo>
                    <a:pt x="7169" y="8461"/>
                    <a:pt x="7693" y="8223"/>
                    <a:pt x="8098" y="7866"/>
                  </a:cubicBezTo>
                  <a:lnTo>
                    <a:pt x="8836" y="8604"/>
                  </a:lnTo>
                  <a:cubicBezTo>
                    <a:pt x="8693" y="8818"/>
                    <a:pt x="8598" y="9056"/>
                    <a:pt x="8598" y="9318"/>
                  </a:cubicBezTo>
                  <a:cubicBezTo>
                    <a:pt x="8598" y="9795"/>
                    <a:pt x="8907" y="10247"/>
                    <a:pt x="9384" y="10462"/>
                  </a:cubicBezTo>
                  <a:cubicBezTo>
                    <a:pt x="9503" y="10485"/>
                    <a:pt x="9646" y="10509"/>
                    <a:pt x="9789" y="10509"/>
                  </a:cubicBezTo>
                  <a:cubicBezTo>
                    <a:pt x="10098" y="10509"/>
                    <a:pt x="10384" y="10390"/>
                    <a:pt x="10622" y="10200"/>
                  </a:cubicBezTo>
                  <a:cubicBezTo>
                    <a:pt x="10657" y="10042"/>
                    <a:pt x="10550" y="9948"/>
                    <a:pt x="10444" y="9948"/>
                  </a:cubicBezTo>
                  <a:cubicBezTo>
                    <a:pt x="10406" y="9948"/>
                    <a:pt x="10368" y="9960"/>
                    <a:pt x="10336" y="9985"/>
                  </a:cubicBezTo>
                  <a:cubicBezTo>
                    <a:pt x="10182" y="10117"/>
                    <a:pt x="9993" y="10183"/>
                    <a:pt x="9801" y="10183"/>
                  </a:cubicBezTo>
                  <a:cubicBezTo>
                    <a:pt x="9577" y="10183"/>
                    <a:pt x="9349" y="10093"/>
                    <a:pt x="9169" y="9914"/>
                  </a:cubicBezTo>
                  <a:cubicBezTo>
                    <a:pt x="9027" y="9771"/>
                    <a:pt x="8931" y="9533"/>
                    <a:pt x="8931" y="9318"/>
                  </a:cubicBezTo>
                  <a:cubicBezTo>
                    <a:pt x="8931" y="9128"/>
                    <a:pt x="9027" y="8890"/>
                    <a:pt x="9169" y="8723"/>
                  </a:cubicBezTo>
                  <a:cubicBezTo>
                    <a:pt x="9336" y="8568"/>
                    <a:pt x="9550" y="8491"/>
                    <a:pt x="9768" y="8491"/>
                  </a:cubicBezTo>
                  <a:cubicBezTo>
                    <a:pt x="9985" y="8491"/>
                    <a:pt x="10205" y="8568"/>
                    <a:pt x="10384" y="8723"/>
                  </a:cubicBezTo>
                  <a:cubicBezTo>
                    <a:pt x="10598" y="8937"/>
                    <a:pt x="10694" y="9199"/>
                    <a:pt x="10622" y="9509"/>
                  </a:cubicBezTo>
                  <a:cubicBezTo>
                    <a:pt x="10669" y="9575"/>
                    <a:pt x="10732" y="9604"/>
                    <a:pt x="10791" y="9604"/>
                  </a:cubicBezTo>
                  <a:cubicBezTo>
                    <a:pt x="10881" y="9604"/>
                    <a:pt x="10965" y="9538"/>
                    <a:pt x="10979" y="9437"/>
                  </a:cubicBezTo>
                  <a:cubicBezTo>
                    <a:pt x="11027" y="9080"/>
                    <a:pt x="10908" y="8723"/>
                    <a:pt x="10622" y="8461"/>
                  </a:cubicBezTo>
                  <a:cubicBezTo>
                    <a:pt x="10395" y="8234"/>
                    <a:pt x="10077" y="8111"/>
                    <a:pt x="9758" y="8111"/>
                  </a:cubicBezTo>
                  <a:cubicBezTo>
                    <a:pt x="9509" y="8111"/>
                    <a:pt x="9259" y="8186"/>
                    <a:pt x="9050" y="8342"/>
                  </a:cubicBezTo>
                  <a:lnTo>
                    <a:pt x="8312" y="7604"/>
                  </a:lnTo>
                  <a:cubicBezTo>
                    <a:pt x="8669" y="7223"/>
                    <a:pt x="8884" y="6675"/>
                    <a:pt x="8931" y="6103"/>
                  </a:cubicBezTo>
                  <a:lnTo>
                    <a:pt x="9979" y="6103"/>
                  </a:lnTo>
                  <a:cubicBezTo>
                    <a:pt x="10074" y="6699"/>
                    <a:pt x="10575" y="7151"/>
                    <a:pt x="11170" y="7151"/>
                  </a:cubicBezTo>
                  <a:cubicBezTo>
                    <a:pt x="11813" y="7151"/>
                    <a:pt x="12361" y="6627"/>
                    <a:pt x="12361" y="5961"/>
                  </a:cubicBezTo>
                  <a:cubicBezTo>
                    <a:pt x="12384" y="5270"/>
                    <a:pt x="11860" y="4746"/>
                    <a:pt x="11194" y="4746"/>
                  </a:cubicBezTo>
                  <a:cubicBezTo>
                    <a:pt x="10598" y="4746"/>
                    <a:pt x="10098" y="5199"/>
                    <a:pt x="10003" y="5794"/>
                  </a:cubicBezTo>
                  <a:lnTo>
                    <a:pt x="8955" y="5794"/>
                  </a:lnTo>
                  <a:cubicBezTo>
                    <a:pt x="8931" y="5222"/>
                    <a:pt x="8693" y="4698"/>
                    <a:pt x="8336" y="4294"/>
                  </a:cubicBezTo>
                  <a:lnTo>
                    <a:pt x="9074" y="3555"/>
                  </a:lnTo>
                  <a:cubicBezTo>
                    <a:pt x="9289" y="3698"/>
                    <a:pt x="9550" y="3793"/>
                    <a:pt x="9789" y="3793"/>
                  </a:cubicBezTo>
                  <a:cubicBezTo>
                    <a:pt x="10098" y="3793"/>
                    <a:pt x="10408" y="3674"/>
                    <a:pt x="10646" y="3436"/>
                  </a:cubicBezTo>
                  <a:cubicBezTo>
                    <a:pt x="10932" y="3174"/>
                    <a:pt x="11051" y="2769"/>
                    <a:pt x="10979" y="2388"/>
                  </a:cubicBezTo>
                  <a:cubicBezTo>
                    <a:pt x="10956" y="2222"/>
                    <a:pt x="10884" y="2031"/>
                    <a:pt x="10765" y="1888"/>
                  </a:cubicBezTo>
                  <a:cubicBezTo>
                    <a:pt x="10531" y="1550"/>
                    <a:pt x="10169" y="1376"/>
                    <a:pt x="9800" y="1376"/>
                  </a:cubicBezTo>
                  <a:cubicBezTo>
                    <a:pt x="9493" y="1376"/>
                    <a:pt x="9180" y="1497"/>
                    <a:pt x="8931" y="1745"/>
                  </a:cubicBezTo>
                  <a:cubicBezTo>
                    <a:pt x="8693" y="1984"/>
                    <a:pt x="8574" y="2269"/>
                    <a:pt x="8574" y="2603"/>
                  </a:cubicBezTo>
                  <a:cubicBezTo>
                    <a:pt x="8574" y="2865"/>
                    <a:pt x="8669" y="3103"/>
                    <a:pt x="8812" y="3317"/>
                  </a:cubicBezTo>
                  <a:lnTo>
                    <a:pt x="8074" y="4055"/>
                  </a:lnTo>
                  <a:cubicBezTo>
                    <a:pt x="7693" y="3698"/>
                    <a:pt x="7145" y="3484"/>
                    <a:pt x="6574" y="3436"/>
                  </a:cubicBezTo>
                  <a:lnTo>
                    <a:pt x="6574" y="2388"/>
                  </a:lnTo>
                  <a:cubicBezTo>
                    <a:pt x="7217" y="2293"/>
                    <a:pt x="7645" y="1722"/>
                    <a:pt x="7598" y="1102"/>
                  </a:cubicBezTo>
                  <a:cubicBezTo>
                    <a:pt x="7526" y="507"/>
                    <a:pt x="7098" y="55"/>
                    <a:pt x="6502" y="7"/>
                  </a:cubicBezTo>
                  <a:cubicBezTo>
                    <a:pt x="6462" y="3"/>
                    <a:pt x="6421" y="1"/>
                    <a:pt x="63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373266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901808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F213E62-0BDF-E115-0394-D4007A5A18FE}"/>
              </a:ext>
            </a:extLst>
          </p:cNvPr>
          <p:cNvSpPr txBox="1"/>
          <p:nvPr/>
        </p:nvSpPr>
        <p:spPr>
          <a:xfrm>
            <a:off x="0" y="172677"/>
            <a:ext cx="12192000" cy="2769989"/>
          </a:xfrm>
          <a:prstGeom prst="rect">
            <a:avLst/>
          </a:prstGeom>
          <a:solidFill>
            <a:srgbClr val="47ADC5"/>
          </a:solidFill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sz="4800" dirty="0">
              <a:solidFill>
                <a:srgbClr val="002060"/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sz="4800" dirty="0">
                <a:solidFill>
                  <a:srgbClr val="002060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Muchas gracias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sz="5400" b="1" dirty="0">
                <a:solidFill>
                  <a:schemeClr val="bg1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Ceuta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sz="1200" dirty="0">
              <a:solidFill>
                <a:schemeClr val="bg1"/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sz="1200" dirty="0">
              <a:solidFill>
                <a:schemeClr val="bg1"/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6" descr="EL CONJUNTO MONUMENTAL DE LAS MURALLAS REALES (Ceuta) - 2022 Qué saber  antes de ir - Lo más comentado por la gente - Tripadvisor">
            <a:extLst>
              <a:ext uri="{FF2B5EF4-FFF2-40B4-BE49-F238E27FC236}">
                <a16:creationId xmlns:a16="http://schemas.microsoft.com/office/drawing/2014/main" id="{8B8E6699-8BB7-A46F-9974-842C6AF1E2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4764769"/>
            <a:ext cx="3005778" cy="1637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El Estado Islámico escondía armas en Ceuta para un atentado | LA CRÍTICA">
            <a:extLst>
              <a:ext uri="{FF2B5EF4-FFF2-40B4-BE49-F238E27FC236}">
                <a16:creationId xmlns:a16="http://schemas.microsoft.com/office/drawing/2014/main" id="{241FB5C0-7A11-4253-980F-0854FC2420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836" y="4774593"/>
            <a:ext cx="1532240" cy="1601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386FCB57-FF58-F853-4FF2-226D4F19B5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775" y="4791124"/>
            <a:ext cx="2847675" cy="1584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euta - Gibraltar - iGaming Ceuta">
            <a:extLst>
              <a:ext uri="{FF2B5EF4-FFF2-40B4-BE49-F238E27FC236}">
                <a16:creationId xmlns:a16="http://schemas.microsoft.com/office/drawing/2014/main" id="{EDFA9E45-5A5C-66EE-4940-74E2681224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8247" y="3122558"/>
            <a:ext cx="1561419" cy="1527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nature, outdoor, grass, mountain&#10;&#10;Description automatically generated">
            <a:extLst>
              <a:ext uri="{FF2B5EF4-FFF2-40B4-BE49-F238E27FC236}">
                <a16:creationId xmlns:a16="http://schemas.microsoft.com/office/drawing/2014/main" id="{3C6CE410-33B6-ECF4-EED6-ADE3CFC3D9F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34200" y="3113034"/>
            <a:ext cx="3005778" cy="1554022"/>
          </a:xfrm>
          <a:prstGeom prst="rect">
            <a:avLst/>
          </a:prstGeom>
        </p:spPr>
      </p:pic>
      <p:pic>
        <p:nvPicPr>
          <p:cNvPr id="8" name="Picture 7" descr="A high angle view of a resort&#10;&#10;Description automatically generated with medium confidence">
            <a:extLst>
              <a:ext uri="{FF2B5EF4-FFF2-40B4-BE49-F238E27FC236}">
                <a16:creationId xmlns:a16="http://schemas.microsoft.com/office/drawing/2014/main" id="{F94505E7-183E-A63F-BE00-B2E96FE58BE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58582" y="3102605"/>
            <a:ext cx="2825131" cy="154769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19AE2EA-A12C-D9BE-1563-2CCF39CD7834}"/>
              </a:ext>
            </a:extLst>
          </p:cNvPr>
          <p:cNvSpPr txBox="1"/>
          <p:nvPr/>
        </p:nvSpPr>
        <p:spPr>
          <a:xfrm>
            <a:off x="0" y="6628227"/>
            <a:ext cx="12192000" cy="253916"/>
          </a:xfrm>
          <a:prstGeom prst="rect">
            <a:avLst/>
          </a:prstGeom>
          <a:solidFill>
            <a:srgbClr val="47ADC5"/>
          </a:solidFill>
        </p:spPr>
        <p:txBody>
          <a:bodyPr wrap="square" rtlCol="0">
            <a:spAutoFit/>
          </a:bodyPr>
          <a:lstStyle/>
          <a:p>
            <a:endParaRPr lang="en-US" sz="105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FFBC6D2-A1E0-E96F-CBFF-909FC64E8374}"/>
              </a:ext>
            </a:extLst>
          </p:cNvPr>
          <p:cNvSpPr txBox="1"/>
          <p:nvPr/>
        </p:nvSpPr>
        <p:spPr>
          <a:xfrm>
            <a:off x="0" y="-43526"/>
            <a:ext cx="12192000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1844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A4D6A4-EAEA-98CE-71E3-C8437AF894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F7CE70-3BBF-E7AB-9384-3E97E2F4FBC9}"/>
              </a:ext>
            </a:extLst>
          </p:cNvPr>
          <p:cNvSpPr/>
          <p:nvPr/>
        </p:nvSpPr>
        <p:spPr>
          <a:xfrm>
            <a:off x="242596" y="2400621"/>
            <a:ext cx="11791258" cy="32621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marR="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b="1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The gambling sector is now a regulated, tech-driven industry facing ethical and social challenges.</a:t>
            </a:r>
            <a:endParaRPr lang="en-US" sz="180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A454F4C-4029-0F92-F697-DFDA23A481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7809" y="431729"/>
            <a:ext cx="11977509" cy="923330"/>
          </a:xfrm>
        </p:spPr>
        <p:txBody>
          <a:bodyPr/>
          <a:lstStyle/>
          <a:p>
            <a:pPr algn="ctr"/>
            <a:r>
              <a:rPr lang="en-US" sz="3200" dirty="0">
                <a:latin typeface="Century Gothic" panose="020B0502020202020204" pitchFamily="34" charset="0"/>
              </a:rPr>
              <a:t>En 2012 se regula oficialmente el juego online en España</a:t>
            </a:r>
          </a:p>
          <a:p>
            <a:pPr algn="ctr"/>
            <a:endParaRPr lang="en-US" sz="1400" dirty="0">
              <a:latin typeface="Century Gothic" panose="020B0502020202020204" pitchFamily="34" charset="0"/>
            </a:endParaRPr>
          </a:p>
          <a:p>
            <a:pPr algn="ctr" rtl="0"/>
            <a:r>
              <a:rPr lang="es-ES" altLang="en-US" sz="1400" dirty="0">
                <a:solidFill>
                  <a:schemeClr val="accent5"/>
                </a:solidFill>
                <a:latin typeface="Century Gothic" panose="020B0502020202020204" pitchFamily="34" charset="0"/>
              </a:rPr>
              <a:t>Un nuevo sistema de licencias colocó al sector bajo la supervisión de la Dirección General de ordenación del Juego (DGOJ) </a:t>
            </a:r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4B59BDC8-23B0-4151-755E-416186B47F70}"/>
              </a:ext>
            </a:extLst>
          </p:cNvPr>
          <p:cNvCxnSpPr>
            <a:cxnSpLocks/>
          </p:cNvCxnSpPr>
          <p:nvPr/>
        </p:nvCxnSpPr>
        <p:spPr>
          <a:xfrm>
            <a:off x="6086564" y="2550365"/>
            <a:ext cx="0" cy="22998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Freeform 725">
            <a:extLst>
              <a:ext uri="{FF2B5EF4-FFF2-40B4-BE49-F238E27FC236}">
                <a16:creationId xmlns:a16="http://schemas.microsoft.com/office/drawing/2014/main" id="{50DB7D4A-9FDB-BBE6-CA19-6DC5B340C261}"/>
              </a:ext>
            </a:extLst>
          </p:cNvPr>
          <p:cNvSpPr/>
          <p:nvPr/>
        </p:nvSpPr>
        <p:spPr>
          <a:xfrm>
            <a:off x="337476" y="3717656"/>
            <a:ext cx="5614880" cy="407100"/>
          </a:xfrm>
          <a:prstGeom prst="rect">
            <a:avLst/>
          </a:prstGeom>
          <a:gradFill flip="none" rotWithShape="1">
            <a:gsLst>
              <a:gs pos="0">
                <a:srgbClr val="022164"/>
              </a:gs>
              <a:gs pos="38000">
                <a:srgbClr val="041240"/>
              </a:gs>
              <a:gs pos="82000">
                <a:srgbClr val="080B2A"/>
              </a:gs>
              <a:gs pos="97000">
                <a:srgbClr val="DAE3F3"/>
              </a:gs>
            </a:gsLst>
            <a:lin ang="19200000" scaled="0"/>
            <a:tileRect/>
          </a:gradFill>
          <a:ln w="4048" cap="flat">
            <a:noFill/>
            <a:prstDash val="solid"/>
            <a:miter/>
          </a:ln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4375" marR="0" lvl="0" indent="0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600" b="1" kern="0" dirty="0">
              <a:solidFill>
                <a:schemeClr val="accent5"/>
              </a:solidFill>
              <a:latin typeface="Aptos" panose="020B0004020202020204" pitchFamily="34" charset="0"/>
            </a:endParaRPr>
          </a:p>
        </p:txBody>
      </p:sp>
      <p:sp>
        <p:nvSpPr>
          <p:cNvPr id="133" name="Freeform 725">
            <a:extLst>
              <a:ext uri="{FF2B5EF4-FFF2-40B4-BE49-F238E27FC236}">
                <a16:creationId xmlns:a16="http://schemas.microsoft.com/office/drawing/2014/main" id="{2FFBA384-C2A8-251D-2F66-5AA113F4635F}"/>
              </a:ext>
            </a:extLst>
          </p:cNvPr>
          <p:cNvSpPr/>
          <p:nvPr/>
        </p:nvSpPr>
        <p:spPr>
          <a:xfrm>
            <a:off x="337482" y="4325932"/>
            <a:ext cx="5614874" cy="455062"/>
          </a:xfrm>
          <a:prstGeom prst="rect">
            <a:avLst/>
          </a:prstGeom>
          <a:gradFill flip="none" rotWithShape="1">
            <a:gsLst>
              <a:gs pos="0">
                <a:srgbClr val="022164"/>
              </a:gs>
              <a:gs pos="38000">
                <a:srgbClr val="041240"/>
              </a:gs>
              <a:gs pos="82000">
                <a:srgbClr val="080B2A"/>
              </a:gs>
              <a:gs pos="97000">
                <a:srgbClr val="DAE3F3"/>
              </a:gs>
            </a:gsLst>
            <a:lin ang="19200000" scaled="0"/>
            <a:tileRect/>
          </a:gradFill>
          <a:ln w="4048" cap="flat">
            <a:noFill/>
            <a:prstDash val="solid"/>
            <a:miter/>
          </a:ln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4375">
              <a:lnSpc>
                <a:spcPts val="1600"/>
              </a:lnSpc>
              <a:defRPr/>
            </a:pPr>
            <a:endParaRPr lang="en-GB" sz="1600" b="1" kern="0" dirty="0">
              <a:solidFill>
                <a:schemeClr val="accent5"/>
              </a:solidFill>
              <a:latin typeface="Aptos" panose="020B0004020202020204" pitchFamily="34" charset="0"/>
            </a:endParaRPr>
          </a:p>
        </p:txBody>
      </p:sp>
      <p:sp>
        <p:nvSpPr>
          <p:cNvPr id="139" name="Freeform 725">
            <a:extLst>
              <a:ext uri="{FF2B5EF4-FFF2-40B4-BE49-F238E27FC236}">
                <a16:creationId xmlns:a16="http://schemas.microsoft.com/office/drawing/2014/main" id="{93AD6AC1-E7BB-F9F2-A690-16BB35C5B885}"/>
              </a:ext>
            </a:extLst>
          </p:cNvPr>
          <p:cNvSpPr/>
          <p:nvPr/>
        </p:nvSpPr>
        <p:spPr>
          <a:xfrm>
            <a:off x="371535" y="2561123"/>
            <a:ext cx="5614881" cy="403762"/>
          </a:xfrm>
          <a:prstGeom prst="rect">
            <a:avLst/>
          </a:prstGeom>
          <a:gradFill flip="none" rotWithShape="1">
            <a:gsLst>
              <a:gs pos="0">
                <a:srgbClr val="022164"/>
              </a:gs>
              <a:gs pos="38000">
                <a:srgbClr val="041240"/>
              </a:gs>
              <a:gs pos="82000">
                <a:srgbClr val="080B2A"/>
              </a:gs>
              <a:gs pos="97000">
                <a:srgbClr val="DAE3F3"/>
              </a:gs>
            </a:gsLst>
            <a:lin ang="19200000" scaled="0"/>
            <a:tileRect/>
          </a:gradFill>
          <a:ln w="4048" cap="flat">
            <a:noFill/>
            <a:prstDash val="solid"/>
            <a:miter/>
          </a:ln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4375">
              <a:lnSpc>
                <a:spcPts val="1600"/>
              </a:lnSpc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82A6F6"/>
              </a:solidFill>
              <a:effectLst/>
              <a:uLnTx/>
              <a:uFillTx/>
              <a:latin typeface="888 Black" pitchFamily="2" charset="0"/>
              <a:ea typeface="888 Black" pitchFamily="2" charset="0"/>
              <a:cs typeface="+mn-cs"/>
            </a:endParaRPr>
          </a:p>
        </p:txBody>
      </p:sp>
      <p:sp>
        <p:nvSpPr>
          <p:cNvPr id="145" name="Freeform 725">
            <a:extLst>
              <a:ext uri="{FF2B5EF4-FFF2-40B4-BE49-F238E27FC236}">
                <a16:creationId xmlns:a16="http://schemas.microsoft.com/office/drawing/2014/main" id="{E25C152D-C140-443F-0368-0D41FF1ED004}"/>
              </a:ext>
            </a:extLst>
          </p:cNvPr>
          <p:cNvSpPr/>
          <p:nvPr/>
        </p:nvSpPr>
        <p:spPr>
          <a:xfrm>
            <a:off x="368501" y="3160304"/>
            <a:ext cx="5617915" cy="407100"/>
          </a:xfrm>
          <a:prstGeom prst="rect">
            <a:avLst/>
          </a:prstGeom>
          <a:gradFill flip="none" rotWithShape="1">
            <a:gsLst>
              <a:gs pos="0">
                <a:srgbClr val="022164"/>
              </a:gs>
              <a:gs pos="38000">
                <a:srgbClr val="041240"/>
              </a:gs>
              <a:gs pos="82000">
                <a:srgbClr val="080B2A"/>
              </a:gs>
              <a:gs pos="97000">
                <a:srgbClr val="DAE3F3"/>
              </a:gs>
            </a:gsLst>
            <a:lin ang="19200000" scaled="0"/>
            <a:tileRect/>
          </a:gradFill>
          <a:ln w="4048" cap="flat">
            <a:noFill/>
            <a:prstDash val="solid"/>
            <a:miter/>
          </a:ln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4375">
              <a:lnSpc>
                <a:spcPts val="1600"/>
              </a:lnSpc>
              <a:defRPr/>
            </a:pPr>
            <a:endParaRPr lang="en-GB" sz="1600" b="1" kern="0" dirty="0">
              <a:solidFill>
                <a:schemeClr val="accent5"/>
              </a:solidFill>
              <a:latin typeface="Aptos" panose="020B00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633AFC-4379-A705-6A1A-D3C9BFEB10CD}"/>
              </a:ext>
            </a:extLst>
          </p:cNvPr>
          <p:cNvSpPr txBox="1"/>
          <p:nvPr/>
        </p:nvSpPr>
        <p:spPr>
          <a:xfrm>
            <a:off x="0" y="1901993"/>
            <a:ext cx="12191999" cy="369332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Principales cambios dentro del sector del Juego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308C5B-4000-61FA-2A95-E5104AA0DE2C}"/>
              </a:ext>
            </a:extLst>
          </p:cNvPr>
          <p:cNvSpPr txBox="1"/>
          <p:nvPr/>
        </p:nvSpPr>
        <p:spPr>
          <a:xfrm>
            <a:off x="582247" y="2624557"/>
            <a:ext cx="510539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kern="0" dirty="0">
                <a:solidFill>
                  <a:schemeClr val="accent5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Crecimiento  y desarrollo del sector del juego online</a:t>
            </a:r>
            <a:endParaRPr lang="en-US" sz="1600" dirty="0">
              <a:solidFill>
                <a:schemeClr val="accent5"/>
              </a:solidFill>
            </a:endParaRPr>
          </a:p>
        </p:txBody>
      </p:sp>
      <p:sp>
        <p:nvSpPr>
          <p:cNvPr id="11" name="Freeform 725">
            <a:extLst>
              <a:ext uri="{FF2B5EF4-FFF2-40B4-BE49-F238E27FC236}">
                <a16:creationId xmlns:a16="http://schemas.microsoft.com/office/drawing/2014/main" id="{391E3838-6DEB-AD99-710B-11B1E27A4FAE}"/>
              </a:ext>
            </a:extLst>
          </p:cNvPr>
          <p:cNvSpPr/>
          <p:nvPr/>
        </p:nvSpPr>
        <p:spPr>
          <a:xfrm>
            <a:off x="6227233" y="3739811"/>
            <a:ext cx="5627345" cy="407100"/>
          </a:xfrm>
          <a:prstGeom prst="rect">
            <a:avLst/>
          </a:prstGeom>
          <a:gradFill flip="none" rotWithShape="1">
            <a:gsLst>
              <a:gs pos="0">
                <a:srgbClr val="022164"/>
              </a:gs>
              <a:gs pos="38000">
                <a:srgbClr val="041240"/>
              </a:gs>
              <a:gs pos="82000">
                <a:srgbClr val="080B2A"/>
              </a:gs>
              <a:gs pos="97000">
                <a:srgbClr val="DAE3F3"/>
              </a:gs>
            </a:gsLst>
            <a:lin ang="19200000" scaled="0"/>
            <a:tileRect/>
          </a:gradFill>
          <a:ln w="4048" cap="flat">
            <a:noFill/>
            <a:prstDash val="solid"/>
            <a:miter/>
          </a:ln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4375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kern="0" dirty="0">
                <a:solidFill>
                  <a:schemeClr val="accent5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Cambios en el perfíl tipo del jugador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accent5"/>
              </a:solidFill>
              <a:effectLst/>
              <a:uLnTx/>
              <a:uFillTx/>
              <a:latin typeface="888 Black" pitchFamily="2" charset="0"/>
              <a:ea typeface="888 Black" pitchFamily="2" charset="0"/>
              <a:cs typeface="+mn-cs"/>
            </a:endParaRPr>
          </a:p>
        </p:txBody>
      </p:sp>
      <p:sp>
        <p:nvSpPr>
          <p:cNvPr id="18" name="Freeform 725">
            <a:extLst>
              <a:ext uri="{FF2B5EF4-FFF2-40B4-BE49-F238E27FC236}">
                <a16:creationId xmlns:a16="http://schemas.microsoft.com/office/drawing/2014/main" id="{EE46C9F3-C4DD-7F44-2251-FB42EC98A8CC}"/>
              </a:ext>
            </a:extLst>
          </p:cNvPr>
          <p:cNvSpPr/>
          <p:nvPr/>
        </p:nvSpPr>
        <p:spPr>
          <a:xfrm>
            <a:off x="6239366" y="4317451"/>
            <a:ext cx="5627344" cy="455062"/>
          </a:xfrm>
          <a:prstGeom prst="rect">
            <a:avLst/>
          </a:prstGeom>
          <a:gradFill flip="none" rotWithShape="1">
            <a:gsLst>
              <a:gs pos="0">
                <a:srgbClr val="022164"/>
              </a:gs>
              <a:gs pos="38000">
                <a:srgbClr val="041240"/>
              </a:gs>
              <a:gs pos="82000">
                <a:srgbClr val="080B2A"/>
              </a:gs>
              <a:gs pos="97000">
                <a:srgbClr val="DAE3F3"/>
              </a:gs>
            </a:gsLst>
            <a:lin ang="19200000" scaled="0"/>
            <a:tileRect/>
          </a:gradFill>
          <a:ln w="4048" cap="flat">
            <a:noFill/>
            <a:prstDash val="solid"/>
            <a:miter/>
          </a:ln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4375" algn="ctr">
              <a:lnSpc>
                <a:spcPts val="1600"/>
              </a:lnSpc>
              <a:defRPr/>
            </a:pPr>
            <a:r>
              <a:rPr lang="en-US" sz="1600" b="1" kern="0" dirty="0">
                <a:solidFill>
                  <a:schemeClr val="accent5"/>
                </a:solidFill>
                <a:latin typeface="Aptos" panose="020B0004020202020204" pitchFamily="34" charset="0"/>
              </a:rPr>
              <a:t> </a:t>
            </a:r>
            <a:endParaRPr lang="es-ES" altLang="en-US" sz="1600" b="1" kern="0" dirty="0">
              <a:solidFill>
                <a:schemeClr val="accent5"/>
              </a:solidFill>
              <a:latin typeface="Aptos" panose="020B0004020202020204" pitchFamily="34" charset="0"/>
            </a:endParaRPr>
          </a:p>
          <a:p>
            <a:pPr marL="714375" marR="0" lvl="0" indent="0" algn="ctr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accent5"/>
              </a:solidFill>
              <a:effectLst/>
              <a:uLnTx/>
              <a:uFillTx/>
              <a:latin typeface="888 Black" pitchFamily="2" charset="0"/>
              <a:ea typeface="888 Black" pitchFamily="2" charset="0"/>
              <a:cs typeface="+mn-cs"/>
            </a:endParaRPr>
          </a:p>
        </p:txBody>
      </p:sp>
      <p:sp>
        <p:nvSpPr>
          <p:cNvPr id="25" name="Freeform 725">
            <a:extLst>
              <a:ext uri="{FF2B5EF4-FFF2-40B4-BE49-F238E27FC236}">
                <a16:creationId xmlns:a16="http://schemas.microsoft.com/office/drawing/2014/main" id="{871BAE58-AED9-341B-E8FB-B79ABB0BA61A}"/>
              </a:ext>
            </a:extLst>
          </p:cNvPr>
          <p:cNvSpPr/>
          <p:nvPr/>
        </p:nvSpPr>
        <p:spPr>
          <a:xfrm>
            <a:off x="6227233" y="2596943"/>
            <a:ext cx="5596263" cy="403762"/>
          </a:xfrm>
          <a:prstGeom prst="rect">
            <a:avLst/>
          </a:prstGeom>
          <a:gradFill flip="none" rotWithShape="1">
            <a:gsLst>
              <a:gs pos="0">
                <a:srgbClr val="022164"/>
              </a:gs>
              <a:gs pos="38000">
                <a:srgbClr val="041240"/>
              </a:gs>
              <a:gs pos="82000">
                <a:srgbClr val="080B2A"/>
              </a:gs>
              <a:gs pos="97000">
                <a:srgbClr val="DAE3F3"/>
              </a:gs>
            </a:gsLst>
            <a:lin ang="19200000" scaled="0"/>
            <a:tileRect/>
          </a:gradFill>
          <a:ln w="4048" cap="flat">
            <a:noFill/>
            <a:prstDash val="solid"/>
            <a:miter/>
          </a:ln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4375">
              <a:lnSpc>
                <a:spcPts val="1600"/>
              </a:lnSpc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chemeClr val="accent5"/>
              </a:solidFill>
              <a:effectLst/>
              <a:uLnTx/>
              <a:uFillTx/>
              <a:latin typeface="888 Black" pitchFamily="2" charset="0"/>
              <a:ea typeface="888 Black" pitchFamily="2" charset="0"/>
              <a:cs typeface="+mn-cs"/>
            </a:endParaRPr>
          </a:p>
        </p:txBody>
      </p:sp>
      <p:sp>
        <p:nvSpPr>
          <p:cNvPr id="31" name="Freeform 725">
            <a:extLst>
              <a:ext uri="{FF2B5EF4-FFF2-40B4-BE49-F238E27FC236}">
                <a16:creationId xmlns:a16="http://schemas.microsoft.com/office/drawing/2014/main" id="{5A9925CB-A2B4-66C5-89C3-1D85B1456D12}"/>
              </a:ext>
            </a:extLst>
          </p:cNvPr>
          <p:cNvSpPr/>
          <p:nvPr/>
        </p:nvSpPr>
        <p:spPr>
          <a:xfrm>
            <a:off x="6220773" y="3183143"/>
            <a:ext cx="5627350" cy="407100"/>
          </a:xfrm>
          <a:prstGeom prst="rect">
            <a:avLst/>
          </a:prstGeom>
          <a:gradFill flip="none" rotWithShape="1">
            <a:gsLst>
              <a:gs pos="0">
                <a:srgbClr val="022164"/>
              </a:gs>
              <a:gs pos="38000">
                <a:srgbClr val="041240"/>
              </a:gs>
              <a:gs pos="82000">
                <a:srgbClr val="080B2A"/>
              </a:gs>
              <a:gs pos="97000">
                <a:srgbClr val="DAE3F3"/>
              </a:gs>
            </a:gsLst>
            <a:lin ang="19200000" scaled="0"/>
            <a:tileRect/>
          </a:gradFill>
          <a:ln w="4048" cap="flat">
            <a:noFill/>
            <a:prstDash val="solid"/>
            <a:miter/>
          </a:ln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n-US" sz="1600" b="1" kern="0" dirty="0">
                <a:solidFill>
                  <a:schemeClr val="accent5"/>
                </a:solidFill>
                <a:latin typeface="Aptos" panose="020B0004020202020204" pitchFamily="34" charset="0"/>
              </a:rPr>
              <a:t>                Preocupación pública y política sobre el sector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7600405-7B12-5E24-2DC3-A5CA5D3040FE}"/>
              </a:ext>
            </a:extLst>
          </p:cNvPr>
          <p:cNvSpPr txBox="1"/>
          <p:nvPr/>
        </p:nvSpPr>
        <p:spPr>
          <a:xfrm>
            <a:off x="6916556" y="2662151"/>
            <a:ext cx="470387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altLang="en-US" sz="1600" b="1" kern="0" dirty="0">
                <a:solidFill>
                  <a:schemeClr val="accent5"/>
                </a:solidFill>
                <a:latin typeface="Aptos" panose="020B0004020202020204" pitchFamily="34" charset="0"/>
              </a:rPr>
              <a:t>Imposición de restricciones publicitarias (2021)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4997FBA-CAF7-18D2-6DE6-DA941A4AA5FA}"/>
              </a:ext>
            </a:extLst>
          </p:cNvPr>
          <p:cNvSpPr txBox="1"/>
          <p:nvPr/>
        </p:nvSpPr>
        <p:spPr>
          <a:xfrm>
            <a:off x="460817" y="5038531"/>
            <a:ext cx="1126776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SzPts val="1000"/>
              <a:tabLst>
                <a:tab pos="457200" algn="l"/>
              </a:tabLst>
            </a:pPr>
            <a:r>
              <a:rPr lang="es-ES" altLang="en-US" sz="1400" dirty="0">
                <a:solidFill>
                  <a:schemeClr val="tx2"/>
                </a:solidFill>
                <a:latin typeface="Century Gothic" panose="020B0502020202020204" pitchFamily="34" charset="0"/>
              </a:rPr>
              <a:t>El sector del juego es ahora una industria regulada e impulsada por la tecnología que se enfrenta a retos éticos y sociales, con una importante contribución fiscal a los ingresos públicos a través de impuestos y tasas de licencia. </a:t>
            </a:r>
          </a:p>
          <a:p>
            <a:pPr algn="ctr">
              <a:buSzPts val="1000"/>
              <a:tabLst>
                <a:tab pos="457200" algn="l"/>
              </a:tabLst>
            </a:pPr>
            <a:endParaRPr lang="en-US" sz="1400" dirty="0">
              <a:solidFill>
                <a:schemeClr val="tx2">
                  <a:lumMod val="75000"/>
                </a:schemeClr>
              </a:solidFill>
              <a:latin typeface="Century Gothic" panose="020B0502020202020204" pitchFamily="34" charset="0"/>
              <a:ea typeface="+mn-ea"/>
              <a:cs typeface="+mn-cs"/>
            </a:endParaRPr>
          </a:p>
          <a:p>
            <a:pPr algn="ctr">
              <a:buSzPts val="1000"/>
              <a:tabLst>
                <a:tab pos="457200" algn="l"/>
              </a:tabLst>
            </a:pPr>
            <a:endParaRPr lang="en-US" b="1" dirty="0">
              <a:solidFill>
                <a:schemeClr val="tx2"/>
              </a:solidFill>
              <a:latin typeface="Aptos" panose="020B0004020202020204" pitchFamily="34" charset="0"/>
            </a:endParaRPr>
          </a:p>
          <a:p>
            <a:pPr marR="0" lvl="0" algn="ctr">
              <a:buSzPts val="1000"/>
              <a:tabLst>
                <a:tab pos="457200" algn="l"/>
              </a:tabLst>
            </a:pPr>
            <a: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  <a:t>La industria del juego es un sector en desarrollo en busca de oportunidades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734E752-A780-3226-E870-207E632ABE01}"/>
              </a:ext>
            </a:extLst>
          </p:cNvPr>
          <p:cNvSpPr txBox="1"/>
          <p:nvPr/>
        </p:nvSpPr>
        <p:spPr>
          <a:xfrm>
            <a:off x="1276538" y="6383840"/>
            <a:ext cx="10915461" cy="461665"/>
          </a:xfrm>
          <a:prstGeom prst="rect">
            <a:avLst/>
          </a:prstGeom>
          <a:solidFill>
            <a:srgbClr val="47ADC5"/>
          </a:solidFill>
        </p:spPr>
        <p:txBody>
          <a:bodyPr wrap="square" rtlCol="0">
            <a:spAutoFit/>
          </a:bodyPr>
          <a:lstStyle/>
          <a:p>
            <a:pPr algn="ctr"/>
            <a:endParaRPr lang="es-ES" sz="800" dirty="0">
              <a:solidFill>
                <a:srgbClr val="002060"/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endParaRPr lang="es-ES" sz="800" dirty="0">
              <a:solidFill>
                <a:srgbClr val="002060"/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endParaRPr lang="es-ES" sz="800" dirty="0">
              <a:solidFill>
                <a:srgbClr val="002060"/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5" name="Google Shape;16057;p94">
            <a:extLst>
              <a:ext uri="{FF2B5EF4-FFF2-40B4-BE49-F238E27FC236}">
                <a16:creationId xmlns:a16="http://schemas.microsoft.com/office/drawing/2014/main" id="{75B09AD8-DCF1-A55D-F538-3C96B916D0F1}"/>
              </a:ext>
            </a:extLst>
          </p:cNvPr>
          <p:cNvSpPr/>
          <p:nvPr/>
        </p:nvSpPr>
        <p:spPr>
          <a:xfrm rot="10800000">
            <a:off x="5411755" y="2561123"/>
            <a:ext cx="1442987" cy="2354393"/>
          </a:xfrm>
          <a:custGeom>
            <a:avLst/>
            <a:gdLst/>
            <a:ahLst/>
            <a:cxnLst/>
            <a:rect l="l" t="t" r="r" b="b"/>
            <a:pathLst>
              <a:path w="12099" h="11861" extrusionOk="0">
                <a:moveTo>
                  <a:pt x="6573" y="429"/>
                </a:moveTo>
                <a:cubicBezTo>
                  <a:pt x="7931" y="524"/>
                  <a:pt x="9145" y="1072"/>
                  <a:pt x="10098" y="2025"/>
                </a:cubicBezTo>
                <a:cubicBezTo>
                  <a:pt x="11027" y="2954"/>
                  <a:pt x="11574" y="4168"/>
                  <a:pt x="11693" y="5478"/>
                </a:cubicBezTo>
                <a:cubicBezTo>
                  <a:pt x="11693" y="5525"/>
                  <a:pt x="11741" y="5811"/>
                  <a:pt x="11741" y="5811"/>
                </a:cubicBezTo>
                <a:lnTo>
                  <a:pt x="10455" y="5811"/>
                </a:lnTo>
                <a:lnTo>
                  <a:pt x="10455" y="5645"/>
                </a:lnTo>
                <a:cubicBezTo>
                  <a:pt x="10431" y="5216"/>
                  <a:pt x="10336" y="4811"/>
                  <a:pt x="10145" y="4406"/>
                </a:cubicBezTo>
                <a:cubicBezTo>
                  <a:pt x="9669" y="3192"/>
                  <a:pt x="8693" y="2287"/>
                  <a:pt x="7407" y="1882"/>
                </a:cubicBezTo>
                <a:cubicBezTo>
                  <a:pt x="7097" y="1787"/>
                  <a:pt x="6764" y="1739"/>
                  <a:pt x="6430" y="1715"/>
                </a:cubicBezTo>
                <a:lnTo>
                  <a:pt x="6311" y="1715"/>
                </a:lnTo>
                <a:lnTo>
                  <a:pt x="6311" y="429"/>
                </a:lnTo>
                <a:close/>
                <a:moveTo>
                  <a:pt x="6145" y="1"/>
                </a:moveTo>
                <a:cubicBezTo>
                  <a:pt x="3954" y="1"/>
                  <a:pt x="1929" y="1191"/>
                  <a:pt x="905" y="3144"/>
                </a:cubicBezTo>
                <a:cubicBezTo>
                  <a:pt x="834" y="3215"/>
                  <a:pt x="905" y="3311"/>
                  <a:pt x="953" y="3382"/>
                </a:cubicBezTo>
                <a:cubicBezTo>
                  <a:pt x="980" y="3395"/>
                  <a:pt x="1004" y="3401"/>
                  <a:pt x="1028" y="3401"/>
                </a:cubicBezTo>
                <a:cubicBezTo>
                  <a:pt x="1088" y="3401"/>
                  <a:pt x="1140" y="3362"/>
                  <a:pt x="1191" y="3311"/>
                </a:cubicBezTo>
                <a:cubicBezTo>
                  <a:pt x="2144" y="1572"/>
                  <a:pt x="3954" y="453"/>
                  <a:pt x="5930" y="405"/>
                </a:cubicBezTo>
                <a:lnTo>
                  <a:pt x="5930" y="1691"/>
                </a:lnTo>
                <a:cubicBezTo>
                  <a:pt x="3644" y="1763"/>
                  <a:pt x="1787" y="3668"/>
                  <a:pt x="1787" y="6002"/>
                </a:cubicBezTo>
                <a:cubicBezTo>
                  <a:pt x="1787" y="8383"/>
                  <a:pt x="3715" y="10312"/>
                  <a:pt x="6097" y="10312"/>
                </a:cubicBezTo>
                <a:cubicBezTo>
                  <a:pt x="6764" y="10312"/>
                  <a:pt x="7407" y="10169"/>
                  <a:pt x="7978" y="9860"/>
                </a:cubicBezTo>
                <a:lnTo>
                  <a:pt x="8002" y="9836"/>
                </a:lnTo>
                <a:cubicBezTo>
                  <a:pt x="8079" y="9664"/>
                  <a:pt x="7986" y="9553"/>
                  <a:pt x="7861" y="9553"/>
                </a:cubicBezTo>
                <a:cubicBezTo>
                  <a:pt x="7830" y="9553"/>
                  <a:pt x="7797" y="9560"/>
                  <a:pt x="7764" y="9574"/>
                </a:cubicBezTo>
                <a:cubicBezTo>
                  <a:pt x="7240" y="9812"/>
                  <a:pt x="6668" y="9931"/>
                  <a:pt x="6097" y="9931"/>
                </a:cubicBezTo>
                <a:cubicBezTo>
                  <a:pt x="3930" y="9931"/>
                  <a:pt x="2144" y="8145"/>
                  <a:pt x="2144" y="5954"/>
                </a:cubicBezTo>
                <a:cubicBezTo>
                  <a:pt x="2144" y="3787"/>
                  <a:pt x="3930" y="2001"/>
                  <a:pt x="6097" y="2001"/>
                </a:cubicBezTo>
                <a:cubicBezTo>
                  <a:pt x="6907" y="2001"/>
                  <a:pt x="7716" y="2239"/>
                  <a:pt x="8359" y="2715"/>
                </a:cubicBezTo>
                <a:cubicBezTo>
                  <a:pt x="9026" y="3168"/>
                  <a:pt x="9526" y="3811"/>
                  <a:pt x="9788" y="4525"/>
                </a:cubicBezTo>
                <a:cubicBezTo>
                  <a:pt x="9907" y="4859"/>
                  <a:pt x="10002" y="5216"/>
                  <a:pt x="10026" y="5573"/>
                </a:cubicBezTo>
                <a:cubicBezTo>
                  <a:pt x="10098" y="6311"/>
                  <a:pt x="9931" y="7097"/>
                  <a:pt x="9621" y="7788"/>
                </a:cubicBezTo>
                <a:cubicBezTo>
                  <a:pt x="9312" y="8336"/>
                  <a:pt x="8907" y="8812"/>
                  <a:pt x="8359" y="9217"/>
                </a:cubicBezTo>
                <a:lnTo>
                  <a:pt x="8359" y="9241"/>
                </a:lnTo>
                <a:cubicBezTo>
                  <a:pt x="8342" y="9398"/>
                  <a:pt x="8441" y="9492"/>
                  <a:pt x="8542" y="9492"/>
                </a:cubicBezTo>
                <a:cubicBezTo>
                  <a:pt x="8578" y="9492"/>
                  <a:pt x="8614" y="9480"/>
                  <a:pt x="8645" y="9455"/>
                </a:cubicBezTo>
                <a:cubicBezTo>
                  <a:pt x="9169" y="9050"/>
                  <a:pt x="9621" y="8526"/>
                  <a:pt x="9907" y="7955"/>
                </a:cubicBezTo>
                <a:cubicBezTo>
                  <a:pt x="10217" y="7383"/>
                  <a:pt x="10360" y="6764"/>
                  <a:pt x="10384" y="6145"/>
                </a:cubicBezTo>
                <a:lnTo>
                  <a:pt x="11670" y="6145"/>
                </a:lnTo>
                <a:cubicBezTo>
                  <a:pt x="11622" y="8264"/>
                  <a:pt x="10360" y="10193"/>
                  <a:pt x="8288" y="11146"/>
                </a:cubicBezTo>
                <a:cubicBezTo>
                  <a:pt x="8240" y="11146"/>
                  <a:pt x="8216" y="11169"/>
                  <a:pt x="8193" y="11169"/>
                </a:cubicBezTo>
                <a:cubicBezTo>
                  <a:pt x="7477" y="11436"/>
                  <a:pt x="6757" y="11564"/>
                  <a:pt x="6058" y="11564"/>
                </a:cubicBezTo>
                <a:cubicBezTo>
                  <a:pt x="4568" y="11564"/>
                  <a:pt x="3173" y="10984"/>
                  <a:pt x="2120" y="9931"/>
                </a:cubicBezTo>
                <a:cubicBezTo>
                  <a:pt x="1072" y="8883"/>
                  <a:pt x="477" y="7454"/>
                  <a:pt x="477" y="5954"/>
                </a:cubicBezTo>
                <a:cubicBezTo>
                  <a:pt x="477" y="5311"/>
                  <a:pt x="596" y="4692"/>
                  <a:pt x="810" y="4073"/>
                </a:cubicBezTo>
                <a:lnTo>
                  <a:pt x="834" y="4001"/>
                </a:lnTo>
                <a:cubicBezTo>
                  <a:pt x="858" y="3906"/>
                  <a:pt x="834" y="3811"/>
                  <a:pt x="739" y="3763"/>
                </a:cubicBezTo>
                <a:cubicBezTo>
                  <a:pt x="716" y="3758"/>
                  <a:pt x="695" y="3755"/>
                  <a:pt x="675" y="3755"/>
                </a:cubicBezTo>
                <a:cubicBezTo>
                  <a:pt x="610" y="3755"/>
                  <a:pt x="555" y="3786"/>
                  <a:pt x="501" y="3858"/>
                </a:cubicBezTo>
                <a:lnTo>
                  <a:pt x="477" y="3906"/>
                </a:lnTo>
                <a:cubicBezTo>
                  <a:pt x="0" y="5216"/>
                  <a:pt x="0" y="6692"/>
                  <a:pt x="524" y="8145"/>
                </a:cubicBezTo>
                <a:cubicBezTo>
                  <a:pt x="524" y="8169"/>
                  <a:pt x="572" y="8193"/>
                  <a:pt x="572" y="8240"/>
                </a:cubicBezTo>
                <a:cubicBezTo>
                  <a:pt x="1596" y="10550"/>
                  <a:pt x="3739" y="11860"/>
                  <a:pt x="6073" y="11860"/>
                </a:cubicBezTo>
                <a:cubicBezTo>
                  <a:pt x="7645" y="11860"/>
                  <a:pt x="9145" y="11241"/>
                  <a:pt x="10264" y="10145"/>
                </a:cubicBezTo>
                <a:cubicBezTo>
                  <a:pt x="10431" y="9979"/>
                  <a:pt x="10574" y="9812"/>
                  <a:pt x="10717" y="9622"/>
                </a:cubicBezTo>
                <a:cubicBezTo>
                  <a:pt x="11169" y="9098"/>
                  <a:pt x="11503" y="8478"/>
                  <a:pt x="11693" y="7812"/>
                </a:cubicBezTo>
                <a:cubicBezTo>
                  <a:pt x="12003" y="7240"/>
                  <a:pt x="12098" y="6526"/>
                  <a:pt x="12098" y="5859"/>
                </a:cubicBezTo>
                <a:cubicBezTo>
                  <a:pt x="12098" y="5740"/>
                  <a:pt x="12098" y="5645"/>
                  <a:pt x="12051" y="5525"/>
                </a:cubicBezTo>
                <a:cubicBezTo>
                  <a:pt x="11931" y="4097"/>
                  <a:pt x="11336" y="2787"/>
                  <a:pt x="10336" y="1763"/>
                </a:cubicBezTo>
                <a:cubicBezTo>
                  <a:pt x="10217" y="1644"/>
                  <a:pt x="10074" y="1525"/>
                  <a:pt x="9931" y="1406"/>
                </a:cubicBezTo>
                <a:cubicBezTo>
                  <a:pt x="9407" y="953"/>
                  <a:pt x="8812" y="596"/>
                  <a:pt x="8121" y="358"/>
                </a:cubicBezTo>
                <a:cubicBezTo>
                  <a:pt x="7478" y="120"/>
                  <a:pt x="6788" y="1"/>
                  <a:pt x="6145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73266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D7D09E4-4519-C356-811D-86E60D5191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29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0ED52E-A6D7-1491-CD95-E0E48EDBF6F5}"/>
              </a:ext>
            </a:extLst>
          </p:cNvPr>
          <p:cNvSpPr txBox="1"/>
          <p:nvPr/>
        </p:nvSpPr>
        <p:spPr>
          <a:xfrm>
            <a:off x="-119258" y="3232976"/>
            <a:ext cx="5946646" cy="303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14375">
              <a:lnSpc>
                <a:spcPts val="1600"/>
              </a:lnSpc>
              <a:defRPr/>
            </a:pPr>
            <a:r>
              <a:rPr lang="en-US" sz="1600" b="1" kern="0" dirty="0">
                <a:solidFill>
                  <a:schemeClr val="accent5"/>
                </a:solidFill>
                <a:latin typeface="Aptos" panose="020B0004020202020204" pitchFamily="34" charset="0"/>
              </a:rPr>
              <a:t>Uso predominante del movil para acceder a los juegos</a:t>
            </a:r>
            <a:endParaRPr lang="en-GB" sz="1600" b="1" kern="0" dirty="0">
              <a:solidFill>
                <a:schemeClr val="accent5"/>
              </a:solidFill>
              <a:latin typeface="Aptos" panose="020B00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025CDF-C15C-D2DC-6296-7B63CAF4BE47}"/>
              </a:ext>
            </a:extLst>
          </p:cNvPr>
          <p:cNvSpPr txBox="1"/>
          <p:nvPr/>
        </p:nvSpPr>
        <p:spPr>
          <a:xfrm>
            <a:off x="592217" y="4396587"/>
            <a:ext cx="510539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kern="0" dirty="0">
                <a:solidFill>
                  <a:schemeClr val="accent5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Implantación de medidas de juego responsable</a:t>
            </a:r>
            <a:endParaRPr lang="en-US" sz="1600" dirty="0">
              <a:solidFill>
                <a:schemeClr val="accent5"/>
              </a:solidFill>
            </a:endParaRP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D49388D7-5510-17B5-F205-45D01D08F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553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9C48B90-DA61-77B5-36D4-4DB445F858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29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BA52C779-E909-8191-40AF-DFF0E2FE5D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29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8D1D233-A3C8-664F-F149-D07040999911}"/>
              </a:ext>
            </a:extLst>
          </p:cNvPr>
          <p:cNvSpPr txBox="1"/>
          <p:nvPr/>
        </p:nvSpPr>
        <p:spPr>
          <a:xfrm>
            <a:off x="6895904" y="4370098"/>
            <a:ext cx="470387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altLang="en-US" sz="1600" b="1" kern="0" dirty="0">
                <a:solidFill>
                  <a:schemeClr val="accent5"/>
                </a:solidFill>
                <a:latin typeface="Aptos" panose="020B0004020202020204" pitchFamily="34" charset="0"/>
              </a:rPr>
              <a:t>Medidas de regulación y control más estrictas</a:t>
            </a:r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92F9223B-BDFF-0DB1-4B97-417B738C2B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29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BA97CF-C3CE-AC31-7A4B-88D4AA51AD35}"/>
              </a:ext>
            </a:extLst>
          </p:cNvPr>
          <p:cNvSpPr txBox="1"/>
          <p:nvPr/>
        </p:nvSpPr>
        <p:spPr>
          <a:xfrm>
            <a:off x="-98708" y="3786816"/>
            <a:ext cx="5946646" cy="303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14375" lvl="0">
              <a:lnSpc>
                <a:spcPts val="1600"/>
              </a:lnSpc>
              <a:defRPr/>
            </a:pPr>
            <a:r>
              <a:rPr lang="en-US" sz="1600" b="1" kern="0" dirty="0">
                <a:solidFill>
                  <a:schemeClr val="accent5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Impacto de la pandemia - COVID-19</a:t>
            </a:r>
            <a:endParaRPr lang="en-GB" sz="1600" b="1" kern="0" dirty="0">
              <a:solidFill>
                <a:schemeClr val="accent5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4276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048F5C86-740B-B6E9-CD43-9E0833B40745}"/>
              </a:ext>
            </a:extLst>
          </p:cNvPr>
          <p:cNvSpPr txBox="1">
            <a:spLocks/>
          </p:cNvSpPr>
          <p:nvPr/>
        </p:nvSpPr>
        <p:spPr>
          <a:xfrm>
            <a:off x="389905" y="381000"/>
            <a:ext cx="11579732" cy="553998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3200" dirty="0">
              <a:solidFill>
                <a:srgbClr val="002060"/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29C2306-F919-68DE-0C9D-0AB8E67D12C9}"/>
              </a:ext>
            </a:extLst>
          </p:cNvPr>
          <p:cNvSpPr txBox="1"/>
          <p:nvPr/>
        </p:nvSpPr>
        <p:spPr>
          <a:xfrm>
            <a:off x="0" y="3548"/>
            <a:ext cx="12192000" cy="3847207"/>
          </a:xfrm>
          <a:prstGeom prst="rect">
            <a:avLst/>
          </a:prstGeom>
          <a:solidFill>
            <a:srgbClr val="47ADC5"/>
          </a:solidFill>
        </p:spPr>
        <p:txBody>
          <a:bodyPr wrap="square" rtlCol="0">
            <a:spAutoFit/>
          </a:bodyPr>
          <a:lstStyle/>
          <a:p>
            <a:pPr algn="ctr"/>
            <a:endParaRPr lang="es-ES" sz="2800" b="1" dirty="0">
              <a:solidFill>
                <a:schemeClr val="bg1"/>
              </a:solidFill>
              <a:latin typeface="Century Gothic"/>
              <a:cs typeface="Arial"/>
            </a:endParaRPr>
          </a:p>
          <a:p>
            <a:pPr algn="ctr"/>
            <a:r>
              <a:rPr lang="es-ES" sz="2800" b="1" dirty="0">
                <a:solidFill>
                  <a:schemeClr val="bg1"/>
                </a:solidFill>
                <a:latin typeface="Century Gothic"/>
                <a:cs typeface="Arial"/>
              </a:rPr>
              <a:t>Ceuta Tiene mucho que ofrecer tanto a las empresas como a los trabajadores que deciden instalarse en la ciudad</a:t>
            </a:r>
          </a:p>
          <a:p>
            <a:pPr algn="ctr"/>
            <a:endParaRPr lang="es-ES" sz="800" b="1" dirty="0">
              <a:solidFill>
                <a:schemeClr val="bg1"/>
              </a:solidFill>
              <a:latin typeface="Century Gothic"/>
              <a:cs typeface="Arial"/>
            </a:endParaRPr>
          </a:p>
          <a:p>
            <a:pPr algn="ctr"/>
            <a:endParaRPr lang="es-ES" sz="800" b="1" dirty="0">
              <a:solidFill>
                <a:schemeClr val="bg1"/>
              </a:solidFill>
              <a:latin typeface="Century Gothic"/>
              <a:cs typeface="Arial"/>
            </a:endParaRPr>
          </a:p>
          <a:p>
            <a:pPr algn="ctr"/>
            <a:endParaRPr lang="es-ES" sz="800" b="1" dirty="0">
              <a:solidFill>
                <a:schemeClr val="bg1"/>
              </a:solidFill>
              <a:latin typeface="Century Gothic"/>
              <a:cs typeface="Arial"/>
            </a:endParaRPr>
          </a:p>
          <a:p>
            <a:pPr algn="ctr"/>
            <a:endParaRPr lang="es-ES" sz="800" b="1" dirty="0">
              <a:solidFill>
                <a:schemeClr val="bg1"/>
              </a:solidFill>
              <a:latin typeface="Century Gothic"/>
              <a:cs typeface="Arial"/>
            </a:endParaRPr>
          </a:p>
          <a:p>
            <a:pPr algn="ctr"/>
            <a:endParaRPr lang="es-ES" sz="3200" dirty="0">
              <a:solidFill>
                <a:srgbClr val="002060"/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endParaRPr lang="es-ES" sz="3200" dirty="0">
              <a:solidFill>
                <a:srgbClr val="002060"/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endParaRPr lang="es-ES" sz="3200" dirty="0">
              <a:solidFill>
                <a:srgbClr val="002060"/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endParaRPr lang="es-ES" sz="3200" dirty="0">
              <a:solidFill>
                <a:srgbClr val="002060"/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Picture 6" descr="Ceuta Kayak, Ceuta (Ciudad) (Ceuta) 2022">
            <a:extLst>
              <a:ext uri="{FF2B5EF4-FFF2-40B4-BE49-F238E27FC236}">
                <a16:creationId xmlns:a16="http://schemas.microsoft.com/office/drawing/2014/main" id="{62266A21-FA86-F0A3-821C-B87C7D52C9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99" y="3771908"/>
            <a:ext cx="1863154" cy="1297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parque marítimo ceuta nocturno.">
            <a:extLst>
              <a:ext uri="{FF2B5EF4-FFF2-40B4-BE49-F238E27FC236}">
                <a16:creationId xmlns:a16="http://schemas.microsoft.com/office/drawing/2014/main" id="{8D7D83CF-1FE1-7F3D-0453-D832C01331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99" y="1496252"/>
            <a:ext cx="3012258" cy="2183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>
            <a:extLst>
              <a:ext uri="{FF2B5EF4-FFF2-40B4-BE49-F238E27FC236}">
                <a16:creationId xmlns:a16="http://schemas.microsoft.com/office/drawing/2014/main" id="{DC9818C3-F44B-14DD-9D9D-D075075CFC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6695" y="3771909"/>
            <a:ext cx="2473905" cy="1297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>
            <a:extLst>
              <a:ext uri="{FF2B5EF4-FFF2-40B4-BE49-F238E27FC236}">
                <a16:creationId xmlns:a16="http://schemas.microsoft.com/office/drawing/2014/main" id="{6E6143B6-C863-3945-BE50-75917AF27A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0213" y="1472665"/>
            <a:ext cx="2888096" cy="2183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EL CONJUNTO MONUMENTAL DE LAS MURALLAS REALES (Ceuta) - 2022 Qué saber  antes de ir - Lo más comentado por la gente - Tripadvisor">
            <a:extLst>
              <a:ext uri="{FF2B5EF4-FFF2-40B4-BE49-F238E27FC236}">
                <a16:creationId xmlns:a16="http://schemas.microsoft.com/office/drawing/2014/main" id="{9E42575E-E318-D431-A7FF-DE70405767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2085" y="3756720"/>
            <a:ext cx="3866743" cy="1297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3AD4B88-C575-5422-8035-DA5946E461C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89524" y="3797503"/>
            <a:ext cx="2910861" cy="121601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C791A44-D8BA-CB36-8B7A-CECB5BEB6B45}"/>
              </a:ext>
            </a:extLst>
          </p:cNvPr>
          <p:cNvSpPr txBox="1"/>
          <p:nvPr/>
        </p:nvSpPr>
        <p:spPr>
          <a:xfrm>
            <a:off x="0" y="5161170"/>
            <a:ext cx="12192000" cy="1631216"/>
          </a:xfrm>
          <a:prstGeom prst="rect">
            <a:avLst/>
          </a:prstGeom>
          <a:solidFill>
            <a:srgbClr val="47ADC5"/>
          </a:solidFill>
        </p:spPr>
        <p:txBody>
          <a:bodyPr wrap="square" rtlCol="0">
            <a:spAutoFit/>
          </a:bodyPr>
          <a:lstStyle/>
          <a:p>
            <a:endParaRPr lang="es-E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</p:txBody>
      </p:sp>
      <p:pic>
        <p:nvPicPr>
          <p:cNvPr id="4" name="Picture 3" descr="A marina full of boats&#10;&#10;Description automatically generated with medium confidence">
            <a:extLst>
              <a:ext uri="{FF2B5EF4-FFF2-40B4-BE49-F238E27FC236}">
                <a16:creationId xmlns:a16="http://schemas.microsoft.com/office/drawing/2014/main" id="{2AB844D1-8954-E48D-347F-20CF242DA44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2999" y="5188594"/>
            <a:ext cx="3147698" cy="125929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9944B8D-9108-470E-5E40-9BE5671F23E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86818" y="5162335"/>
            <a:ext cx="2913327" cy="1311816"/>
          </a:xfrm>
          <a:prstGeom prst="rect">
            <a:avLst/>
          </a:prstGeom>
        </p:spPr>
      </p:pic>
      <p:pic>
        <p:nvPicPr>
          <p:cNvPr id="6" name="Picture 5" descr="A picture containing nature, outdoor, grass, mountain&#10;&#10;Description automatically generated">
            <a:extLst>
              <a:ext uri="{FF2B5EF4-FFF2-40B4-BE49-F238E27FC236}">
                <a16:creationId xmlns:a16="http://schemas.microsoft.com/office/drawing/2014/main" id="{CA9F1225-6CFC-9B51-6E8A-3680DB3A31E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64599" y="5162335"/>
            <a:ext cx="2884401" cy="131181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1575FC9-B723-4DCD-06C8-8FA011F81C7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55151" y="5190194"/>
            <a:ext cx="2067213" cy="1259298"/>
          </a:xfrm>
          <a:prstGeom prst="rect">
            <a:avLst/>
          </a:prstGeom>
        </p:spPr>
      </p:pic>
      <p:pic>
        <p:nvPicPr>
          <p:cNvPr id="13" name="Picture 12" descr="A high angle view of a resort&#10;&#10;Description automatically generated with medium confidence">
            <a:extLst>
              <a:ext uri="{FF2B5EF4-FFF2-40B4-BE49-F238E27FC236}">
                <a16:creationId xmlns:a16="http://schemas.microsoft.com/office/drawing/2014/main" id="{F30C7662-F378-4722-D8B4-F76C7EE992B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531028" y="1514158"/>
            <a:ext cx="5257800" cy="2148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498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13562E7-D6EA-A41F-05EC-D97314D4D0F5}"/>
              </a:ext>
            </a:extLst>
          </p:cNvPr>
          <p:cNvSpPr/>
          <p:nvPr/>
        </p:nvSpPr>
        <p:spPr>
          <a:xfrm>
            <a:off x="0" y="2294414"/>
            <a:ext cx="12192000" cy="40893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55D56E6-C077-FC18-CA45-B3305A2D03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6605" y="189090"/>
            <a:ext cx="3442685" cy="492443"/>
          </a:xfrm>
        </p:spPr>
        <p:txBody>
          <a:bodyPr/>
          <a:lstStyle/>
          <a:p>
            <a:r>
              <a:rPr lang="en-US" sz="3200" dirty="0"/>
              <a:t>Ceuta</a:t>
            </a: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E7B99F72-8392-2848-F955-E9237CAEAA69}"/>
              </a:ext>
            </a:extLst>
          </p:cNvPr>
          <p:cNvSpPr txBox="1">
            <a:spLocks/>
          </p:cNvSpPr>
          <p:nvPr/>
        </p:nvSpPr>
        <p:spPr>
          <a:xfrm>
            <a:off x="5353353" y="1616897"/>
            <a:ext cx="2636371" cy="41949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eaLnBrk="1" hangingPunct="1">
              <a:defRPr sz="2800" b="1" i="0">
                <a:solidFill>
                  <a:srgbClr val="373266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277246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554492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831738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1108984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1386230" eaLnBrk="1" hangingPunct="1">
              <a:defRPr>
                <a:latin typeface="+mn-lt"/>
                <a:ea typeface="+mn-ea"/>
                <a:cs typeface="+mn-cs"/>
              </a:defRPr>
            </a:lvl6pPr>
            <a:lvl7pPr marL="1663476" eaLnBrk="1" hangingPunct="1">
              <a:defRPr>
                <a:latin typeface="+mn-lt"/>
                <a:ea typeface="+mn-ea"/>
                <a:cs typeface="+mn-cs"/>
              </a:defRPr>
            </a:lvl7pPr>
            <a:lvl8pPr marL="1940723" eaLnBrk="1" hangingPunct="1">
              <a:defRPr>
                <a:latin typeface="+mn-lt"/>
                <a:ea typeface="+mn-ea"/>
                <a:cs typeface="+mn-cs"/>
              </a:defRPr>
            </a:lvl8pPr>
            <a:lvl9pPr marL="2217969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373266"/>
              </a:solidFill>
              <a:effectLst/>
              <a:uLnTx/>
              <a:uFillTx/>
              <a:latin typeface="Century Gothic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D3308D-D6FE-00EF-CB57-9398A19045EB}"/>
              </a:ext>
            </a:extLst>
          </p:cNvPr>
          <p:cNvSpPr txBox="1"/>
          <p:nvPr/>
        </p:nvSpPr>
        <p:spPr>
          <a:xfrm>
            <a:off x="401879" y="3286146"/>
            <a:ext cx="5603284" cy="2616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71450" indent="-171450" algn="just" rtl="0">
              <a:buFont typeface="Arial" panose="020B0604020202020204" pitchFamily="34" charset="0"/>
              <a:buChar char="•"/>
              <a:defRPr/>
            </a:pPr>
            <a:endParaRPr lang="en-US" sz="1100" b="1" kern="1200" dirty="0">
              <a:solidFill>
                <a:srgbClr val="373266"/>
              </a:solidFill>
              <a:latin typeface="Century Gothic"/>
              <a:ea typeface="+mn-ea"/>
              <a:cs typeface="+mn-cs"/>
            </a:endParaRP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111FBA2E-11A2-06BF-05D9-38DD4D80B359}"/>
              </a:ext>
            </a:extLst>
          </p:cNvPr>
          <p:cNvSpPr txBox="1">
            <a:spLocks/>
          </p:cNvSpPr>
          <p:nvPr/>
        </p:nvSpPr>
        <p:spPr>
          <a:xfrm>
            <a:off x="151748" y="2441661"/>
            <a:ext cx="7985163" cy="376189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eaLnBrk="1" hangingPunct="1">
              <a:defRPr sz="2800" b="1" i="0">
                <a:solidFill>
                  <a:srgbClr val="373266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277246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554492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831738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1108984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1386230" eaLnBrk="1" hangingPunct="1">
              <a:defRPr>
                <a:latin typeface="+mn-lt"/>
                <a:ea typeface="+mn-ea"/>
                <a:cs typeface="+mn-cs"/>
              </a:defRPr>
            </a:lvl6pPr>
            <a:lvl7pPr marL="1663476" eaLnBrk="1" hangingPunct="1">
              <a:defRPr>
                <a:latin typeface="+mn-lt"/>
                <a:ea typeface="+mn-ea"/>
                <a:cs typeface="+mn-cs"/>
              </a:defRPr>
            </a:lvl7pPr>
            <a:lvl8pPr marL="1940723" eaLnBrk="1" hangingPunct="1">
              <a:defRPr>
                <a:latin typeface="+mn-lt"/>
                <a:ea typeface="+mn-ea"/>
                <a:cs typeface="+mn-cs"/>
              </a:defRPr>
            </a:lvl8pPr>
            <a:lvl9pPr marL="2217969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1200" dirty="0">
                <a:latin typeface="Century Gothic"/>
                <a:cs typeface="Arial"/>
              </a:rPr>
              <a:t>Los beneficios que ofrece Ceuta al sector del juego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373266"/>
              </a:solidFill>
              <a:effectLst/>
              <a:uLnTx/>
              <a:uFillTx/>
              <a:latin typeface="Century Gothic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1A368C3-B7E3-4843-7CC1-FA3D8B4C6353}"/>
              </a:ext>
            </a:extLst>
          </p:cNvPr>
          <p:cNvSpPr txBox="1"/>
          <p:nvPr/>
        </p:nvSpPr>
        <p:spPr>
          <a:xfrm>
            <a:off x="6177587" y="3286057"/>
            <a:ext cx="5581818" cy="43088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71450" indent="-171450" algn="just" rtl="0">
              <a:buFont typeface="Arial" panose="020B0604020202020204" pitchFamily="34" charset="0"/>
              <a:buChar char="•"/>
              <a:defRPr/>
            </a:pPr>
            <a:endParaRPr lang="en-US" sz="1100" kern="1200" dirty="0">
              <a:solidFill>
                <a:srgbClr val="373266"/>
              </a:solidFill>
              <a:latin typeface="Century Gothic"/>
              <a:ea typeface="+mn-ea"/>
              <a:cs typeface="+mn-cs"/>
            </a:endParaRPr>
          </a:p>
          <a:p>
            <a:pPr algn="just">
              <a:defRPr/>
            </a:pPr>
            <a:r>
              <a:rPr lang="en-US" sz="1100" kern="1200" dirty="0">
                <a:solidFill>
                  <a:srgbClr val="373266"/>
                </a:solidFill>
                <a:latin typeface="Century Gothic"/>
                <a:ea typeface="+mn-ea"/>
                <a:cs typeface="+mn-cs"/>
              </a:rPr>
              <a:t>    </a:t>
            </a:r>
            <a:endParaRPr lang="en-US" sz="1100" b="0" i="0" u="none" strike="noStrike" kern="1200" cap="none" spc="0" normalizeH="0" baseline="0" noProof="0" dirty="0">
              <a:ln>
                <a:noFill/>
              </a:ln>
              <a:solidFill>
                <a:srgbClr val="373266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39" name="Block Arc 38">
            <a:extLst>
              <a:ext uri="{FF2B5EF4-FFF2-40B4-BE49-F238E27FC236}">
                <a16:creationId xmlns:a16="http://schemas.microsoft.com/office/drawing/2014/main" id="{BE66AFFB-6889-E826-0493-81407DC5FBB4}"/>
              </a:ext>
            </a:extLst>
          </p:cNvPr>
          <p:cNvSpPr/>
          <p:nvPr/>
        </p:nvSpPr>
        <p:spPr>
          <a:xfrm rot="5400000">
            <a:off x="7095707" y="859015"/>
            <a:ext cx="867836" cy="1738601"/>
          </a:xfrm>
          <a:prstGeom prst="blockArc">
            <a:avLst>
              <a:gd name="adj1" fmla="val 12371302"/>
              <a:gd name="adj2" fmla="val 18134496"/>
              <a:gd name="adj3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73266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50" name="Text Placeholder 1">
            <a:extLst>
              <a:ext uri="{FF2B5EF4-FFF2-40B4-BE49-F238E27FC236}">
                <a16:creationId xmlns:a16="http://schemas.microsoft.com/office/drawing/2014/main" id="{7C4C66A1-E7E8-D6C2-BA7A-BE2D8EF156E6}"/>
              </a:ext>
            </a:extLst>
          </p:cNvPr>
          <p:cNvSpPr txBox="1">
            <a:spLocks/>
          </p:cNvSpPr>
          <p:nvPr/>
        </p:nvSpPr>
        <p:spPr>
          <a:xfrm>
            <a:off x="7470619" y="961266"/>
            <a:ext cx="1626773" cy="378592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eaLnBrk="1" hangingPunct="1">
              <a:defRPr sz="2800" b="1" i="0">
                <a:solidFill>
                  <a:srgbClr val="373266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277246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554492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831738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1108984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1386230" eaLnBrk="1" hangingPunct="1">
              <a:defRPr>
                <a:latin typeface="+mn-lt"/>
                <a:ea typeface="+mn-ea"/>
                <a:cs typeface="+mn-cs"/>
              </a:defRPr>
            </a:lvl6pPr>
            <a:lvl7pPr marL="1663476" eaLnBrk="1" hangingPunct="1">
              <a:defRPr>
                <a:latin typeface="+mn-lt"/>
                <a:ea typeface="+mn-ea"/>
                <a:cs typeface="+mn-cs"/>
              </a:defRPr>
            </a:lvl7pPr>
            <a:lvl8pPr marL="1940723" eaLnBrk="1" hangingPunct="1">
              <a:defRPr>
                <a:latin typeface="+mn-lt"/>
                <a:ea typeface="+mn-ea"/>
                <a:cs typeface="+mn-cs"/>
              </a:defRPr>
            </a:lvl8pPr>
            <a:lvl9pPr marL="2217969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1200" dirty="0">
                <a:solidFill>
                  <a:srgbClr val="FFFFFF"/>
                </a:solidFill>
                <a:latin typeface="Century Gothic"/>
                <a:cs typeface="Arial"/>
              </a:rPr>
              <a:t>Población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+mn-ea"/>
              <a:cs typeface="Arial" panose="020B0604020202020204" pitchFamily="34" charset="0"/>
            </a:endParaRPr>
          </a:p>
        </p:txBody>
      </p:sp>
      <p:sp>
        <p:nvSpPr>
          <p:cNvPr id="84" name="Text Placeholder 1">
            <a:extLst>
              <a:ext uri="{FF2B5EF4-FFF2-40B4-BE49-F238E27FC236}">
                <a16:creationId xmlns:a16="http://schemas.microsoft.com/office/drawing/2014/main" id="{30FD642D-F1C1-379C-6412-20E19CC50627}"/>
              </a:ext>
            </a:extLst>
          </p:cNvPr>
          <p:cNvSpPr txBox="1">
            <a:spLocks/>
          </p:cNvSpPr>
          <p:nvPr/>
        </p:nvSpPr>
        <p:spPr>
          <a:xfrm>
            <a:off x="7942376" y="1272866"/>
            <a:ext cx="1584350" cy="26961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eaLnBrk="1" hangingPunct="1">
              <a:defRPr sz="2800" b="1" i="0">
                <a:solidFill>
                  <a:srgbClr val="373266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277246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554492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831738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1108984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1386230" eaLnBrk="1" hangingPunct="1">
              <a:defRPr>
                <a:latin typeface="+mn-lt"/>
                <a:ea typeface="+mn-ea"/>
                <a:cs typeface="+mn-cs"/>
              </a:defRPr>
            </a:lvl6pPr>
            <a:lvl7pPr marL="1663476" eaLnBrk="1" hangingPunct="1">
              <a:defRPr>
                <a:latin typeface="+mn-lt"/>
                <a:ea typeface="+mn-ea"/>
                <a:cs typeface="+mn-cs"/>
              </a:defRPr>
            </a:lvl7pPr>
            <a:lvl8pPr marL="1940723" eaLnBrk="1" hangingPunct="1">
              <a:defRPr>
                <a:latin typeface="+mn-lt"/>
                <a:ea typeface="+mn-ea"/>
                <a:cs typeface="+mn-cs"/>
              </a:defRPr>
            </a:lvl8pPr>
            <a:lvl9pPr marL="2217969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Century Gothic"/>
                <a:ea typeface="+mn-ea"/>
                <a:cs typeface="Arial"/>
              </a:rPr>
              <a:t>85.000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accent5"/>
              </a:solidFill>
              <a:effectLst/>
              <a:uLnTx/>
              <a:uFillTx/>
              <a:latin typeface="Century Gothic"/>
              <a:ea typeface="+mn-ea"/>
              <a:cs typeface="Arial" panose="020B0604020202020204" pitchFamily="34" charset="0"/>
            </a:endParaRPr>
          </a:p>
        </p:txBody>
      </p:sp>
      <p:sp>
        <p:nvSpPr>
          <p:cNvPr id="86" name="Text Placeholder 1">
            <a:extLst>
              <a:ext uri="{FF2B5EF4-FFF2-40B4-BE49-F238E27FC236}">
                <a16:creationId xmlns:a16="http://schemas.microsoft.com/office/drawing/2014/main" id="{2136C9AB-7377-3F1D-18B1-41AA239C5EED}"/>
              </a:ext>
            </a:extLst>
          </p:cNvPr>
          <p:cNvSpPr txBox="1">
            <a:spLocks/>
          </p:cNvSpPr>
          <p:nvPr/>
        </p:nvSpPr>
        <p:spPr>
          <a:xfrm>
            <a:off x="5530151" y="1338313"/>
            <a:ext cx="1465326" cy="20954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eaLnBrk="1" hangingPunct="1">
              <a:defRPr sz="2800" b="1" i="0">
                <a:solidFill>
                  <a:srgbClr val="373266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277246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554492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831738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1108984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1386230" eaLnBrk="1" hangingPunct="1">
              <a:defRPr>
                <a:latin typeface="+mn-lt"/>
                <a:ea typeface="+mn-ea"/>
                <a:cs typeface="+mn-cs"/>
              </a:defRPr>
            </a:lvl6pPr>
            <a:lvl7pPr marL="1663476" eaLnBrk="1" hangingPunct="1">
              <a:defRPr>
                <a:latin typeface="+mn-lt"/>
                <a:ea typeface="+mn-ea"/>
                <a:cs typeface="+mn-cs"/>
              </a:defRPr>
            </a:lvl7pPr>
            <a:lvl8pPr marL="1940723" eaLnBrk="1" hangingPunct="1">
              <a:defRPr>
                <a:latin typeface="+mn-lt"/>
                <a:ea typeface="+mn-ea"/>
                <a:cs typeface="+mn-cs"/>
              </a:defRPr>
            </a:lvl8pPr>
            <a:lvl9pPr marL="2217969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Century Gothic"/>
                <a:ea typeface="+mn-ea"/>
                <a:cs typeface="Arial"/>
              </a:rPr>
              <a:t>19 KM2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accent5"/>
              </a:solidFill>
              <a:effectLst/>
              <a:uLnTx/>
              <a:uFillTx/>
              <a:latin typeface="Century Gothic"/>
              <a:ea typeface="+mn-ea"/>
              <a:cs typeface="Arial" panose="020B0604020202020204" pitchFamily="34" charset="0"/>
            </a:endParaRPr>
          </a:p>
        </p:txBody>
      </p:sp>
      <p:sp>
        <p:nvSpPr>
          <p:cNvPr id="87" name="Text Placeholder 1">
            <a:extLst>
              <a:ext uri="{FF2B5EF4-FFF2-40B4-BE49-F238E27FC236}">
                <a16:creationId xmlns:a16="http://schemas.microsoft.com/office/drawing/2014/main" id="{BB3D5C7A-74B5-5886-5CA6-CABD8747A8AB}"/>
              </a:ext>
            </a:extLst>
          </p:cNvPr>
          <p:cNvSpPr txBox="1">
            <a:spLocks/>
          </p:cNvSpPr>
          <p:nvPr/>
        </p:nvSpPr>
        <p:spPr>
          <a:xfrm>
            <a:off x="5493340" y="1053823"/>
            <a:ext cx="1432433" cy="296372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eaLnBrk="1" hangingPunct="1">
              <a:defRPr sz="2800" b="1" i="0">
                <a:solidFill>
                  <a:srgbClr val="373266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277246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554492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831738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1108984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1386230" eaLnBrk="1" hangingPunct="1">
              <a:defRPr>
                <a:latin typeface="+mn-lt"/>
                <a:ea typeface="+mn-ea"/>
                <a:cs typeface="+mn-cs"/>
              </a:defRPr>
            </a:lvl6pPr>
            <a:lvl7pPr marL="1663476" eaLnBrk="1" hangingPunct="1">
              <a:defRPr>
                <a:latin typeface="+mn-lt"/>
                <a:ea typeface="+mn-ea"/>
                <a:cs typeface="+mn-cs"/>
              </a:defRPr>
            </a:lvl7pPr>
            <a:lvl8pPr marL="1940723" eaLnBrk="1" hangingPunct="1">
              <a:defRPr>
                <a:latin typeface="+mn-lt"/>
                <a:ea typeface="+mn-ea"/>
                <a:cs typeface="+mn-cs"/>
              </a:defRPr>
            </a:lvl8pPr>
            <a:lvl9pPr marL="2217969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1200" dirty="0">
                <a:solidFill>
                  <a:srgbClr val="FFFFFF"/>
                </a:solidFill>
                <a:latin typeface="Century Gothic"/>
                <a:cs typeface="Arial"/>
              </a:rPr>
              <a:t>Extensión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+mn-ea"/>
              <a:cs typeface="Arial" panose="020B0604020202020204" pitchFamily="34" charset="0"/>
            </a:endParaRPr>
          </a:p>
        </p:txBody>
      </p:sp>
      <p:sp>
        <p:nvSpPr>
          <p:cNvPr id="91" name="Text Placeholder 1">
            <a:extLst>
              <a:ext uri="{FF2B5EF4-FFF2-40B4-BE49-F238E27FC236}">
                <a16:creationId xmlns:a16="http://schemas.microsoft.com/office/drawing/2014/main" id="{3B5BBF28-B207-5C19-68F7-2862CE9494DD}"/>
              </a:ext>
            </a:extLst>
          </p:cNvPr>
          <p:cNvSpPr txBox="1">
            <a:spLocks/>
          </p:cNvSpPr>
          <p:nvPr/>
        </p:nvSpPr>
        <p:spPr>
          <a:xfrm>
            <a:off x="9496918" y="1901752"/>
            <a:ext cx="1738603" cy="260482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eaLnBrk="1" hangingPunct="1">
              <a:defRPr sz="2800" b="1" i="0">
                <a:solidFill>
                  <a:srgbClr val="373266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277246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554492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831738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1108984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1386230" eaLnBrk="1" hangingPunct="1">
              <a:defRPr>
                <a:latin typeface="+mn-lt"/>
                <a:ea typeface="+mn-ea"/>
                <a:cs typeface="+mn-cs"/>
              </a:defRPr>
            </a:lvl6pPr>
            <a:lvl7pPr marL="1663476" eaLnBrk="1" hangingPunct="1">
              <a:defRPr>
                <a:latin typeface="+mn-lt"/>
                <a:ea typeface="+mn-ea"/>
                <a:cs typeface="+mn-cs"/>
              </a:defRPr>
            </a:lvl7pPr>
            <a:lvl8pPr marL="1940723" eaLnBrk="1" hangingPunct="1">
              <a:defRPr>
                <a:latin typeface="+mn-lt"/>
                <a:ea typeface="+mn-ea"/>
                <a:cs typeface="+mn-cs"/>
              </a:defRPr>
            </a:lvl8pPr>
            <a:lvl9pPr marL="2217969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kern="1200" dirty="0">
                <a:solidFill>
                  <a:schemeClr val="accent5"/>
                </a:solidFill>
                <a:latin typeface="Century Gothic"/>
                <a:cs typeface="Arial"/>
              </a:rPr>
              <a:t>18º de media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accent5"/>
              </a:solidFill>
              <a:effectLst/>
              <a:uLnTx/>
              <a:uFillTx/>
              <a:latin typeface="Century Gothic"/>
              <a:ea typeface="+mn-ea"/>
              <a:cs typeface="Arial" panose="020B0604020202020204" pitchFamily="34" charset="0"/>
            </a:endParaRPr>
          </a:p>
        </p:txBody>
      </p:sp>
      <p:sp>
        <p:nvSpPr>
          <p:cNvPr id="92" name="Text Placeholder 1">
            <a:extLst>
              <a:ext uri="{FF2B5EF4-FFF2-40B4-BE49-F238E27FC236}">
                <a16:creationId xmlns:a16="http://schemas.microsoft.com/office/drawing/2014/main" id="{50EAE9EA-D68D-8385-D879-7BDF937F9F78}"/>
              </a:ext>
            </a:extLst>
          </p:cNvPr>
          <p:cNvSpPr txBox="1">
            <a:spLocks/>
          </p:cNvSpPr>
          <p:nvPr/>
        </p:nvSpPr>
        <p:spPr>
          <a:xfrm>
            <a:off x="9353048" y="1599439"/>
            <a:ext cx="1901629" cy="31879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eaLnBrk="1" hangingPunct="1">
              <a:defRPr sz="2800" b="1" i="0">
                <a:solidFill>
                  <a:srgbClr val="373266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277246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554492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831738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1108984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1386230" eaLnBrk="1" hangingPunct="1">
              <a:defRPr>
                <a:latin typeface="+mn-lt"/>
                <a:ea typeface="+mn-ea"/>
                <a:cs typeface="+mn-cs"/>
              </a:defRPr>
            </a:lvl6pPr>
            <a:lvl7pPr marL="1663476" eaLnBrk="1" hangingPunct="1">
              <a:defRPr>
                <a:latin typeface="+mn-lt"/>
                <a:ea typeface="+mn-ea"/>
                <a:cs typeface="+mn-cs"/>
              </a:defRPr>
            </a:lvl7pPr>
            <a:lvl8pPr marL="1940723" eaLnBrk="1" hangingPunct="1">
              <a:defRPr>
                <a:latin typeface="+mn-lt"/>
                <a:ea typeface="+mn-ea"/>
                <a:cs typeface="+mn-cs"/>
              </a:defRPr>
            </a:lvl8pPr>
            <a:lvl9pPr marL="2217969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Arial"/>
              </a:rPr>
              <a:t>Temperatura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+mn-ea"/>
              <a:cs typeface="Arial" panose="020B0604020202020204" pitchFamily="34" charset="0"/>
            </a:endParaRPr>
          </a:p>
        </p:txBody>
      </p:sp>
      <p:sp>
        <p:nvSpPr>
          <p:cNvPr id="96" name="Text Placeholder 1">
            <a:extLst>
              <a:ext uri="{FF2B5EF4-FFF2-40B4-BE49-F238E27FC236}">
                <a16:creationId xmlns:a16="http://schemas.microsoft.com/office/drawing/2014/main" id="{9B2E3D17-588E-818D-D0F1-569F2680AA91}"/>
              </a:ext>
            </a:extLst>
          </p:cNvPr>
          <p:cNvSpPr txBox="1">
            <a:spLocks/>
          </p:cNvSpPr>
          <p:nvPr/>
        </p:nvSpPr>
        <p:spPr>
          <a:xfrm>
            <a:off x="5229070" y="445099"/>
            <a:ext cx="1606707" cy="31879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eaLnBrk="1" hangingPunct="1">
              <a:defRPr sz="2800" b="1" i="0">
                <a:solidFill>
                  <a:srgbClr val="373266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277246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554492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831738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1108984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1386230" eaLnBrk="1" hangingPunct="1">
              <a:defRPr>
                <a:latin typeface="+mn-lt"/>
                <a:ea typeface="+mn-ea"/>
                <a:cs typeface="+mn-cs"/>
              </a:defRPr>
            </a:lvl6pPr>
            <a:lvl7pPr marL="1663476" eaLnBrk="1" hangingPunct="1">
              <a:defRPr>
                <a:latin typeface="+mn-lt"/>
                <a:ea typeface="+mn-ea"/>
                <a:cs typeface="+mn-cs"/>
              </a:defRPr>
            </a:lvl7pPr>
            <a:lvl8pPr marL="1940723" eaLnBrk="1" hangingPunct="1">
              <a:defRPr>
                <a:latin typeface="+mn-lt"/>
                <a:ea typeface="+mn-ea"/>
                <a:cs typeface="+mn-cs"/>
              </a:defRPr>
            </a:lvl8pPr>
            <a:lvl9pPr marL="2217969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FFFFFF"/>
                </a:solidFill>
                <a:latin typeface="Century Gothic"/>
                <a:cs typeface="Arial"/>
              </a:rPr>
              <a:t>Idio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Arial"/>
              </a:rPr>
              <a:t>ma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+mn-ea"/>
              <a:cs typeface="Arial" panose="020B0604020202020204" pitchFamily="34" charset="0"/>
            </a:endParaRPr>
          </a:p>
        </p:txBody>
      </p:sp>
      <p:sp>
        <p:nvSpPr>
          <p:cNvPr id="63" name="Text Placeholder 1">
            <a:extLst>
              <a:ext uri="{FF2B5EF4-FFF2-40B4-BE49-F238E27FC236}">
                <a16:creationId xmlns:a16="http://schemas.microsoft.com/office/drawing/2014/main" id="{68864C1A-1F15-BE40-0C72-A77849F3B657}"/>
              </a:ext>
            </a:extLst>
          </p:cNvPr>
          <p:cNvSpPr txBox="1">
            <a:spLocks/>
          </p:cNvSpPr>
          <p:nvPr/>
        </p:nvSpPr>
        <p:spPr>
          <a:xfrm>
            <a:off x="8007462" y="1916345"/>
            <a:ext cx="1393076" cy="24008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eaLnBrk="1" hangingPunct="1">
              <a:defRPr sz="2800" b="1" i="0">
                <a:solidFill>
                  <a:srgbClr val="373266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277246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554492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831738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1108984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1386230" eaLnBrk="1" hangingPunct="1">
              <a:defRPr>
                <a:latin typeface="+mn-lt"/>
                <a:ea typeface="+mn-ea"/>
                <a:cs typeface="+mn-cs"/>
              </a:defRPr>
            </a:lvl6pPr>
            <a:lvl7pPr marL="1663476" eaLnBrk="1" hangingPunct="1">
              <a:defRPr>
                <a:latin typeface="+mn-lt"/>
                <a:ea typeface="+mn-ea"/>
                <a:cs typeface="+mn-cs"/>
              </a:defRPr>
            </a:lvl7pPr>
            <a:lvl8pPr marL="1940723" eaLnBrk="1" hangingPunct="1">
              <a:defRPr>
                <a:latin typeface="+mn-lt"/>
                <a:ea typeface="+mn-ea"/>
                <a:cs typeface="+mn-cs"/>
              </a:defRPr>
            </a:lvl8pPr>
            <a:lvl9pPr marL="2217969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Century Gothic"/>
                <a:ea typeface="+mn-ea"/>
                <a:cs typeface="Arial"/>
              </a:rPr>
              <a:t>Euro (</a:t>
            </a:r>
            <a:r>
              <a:rPr lang="en-US" sz="1200" b="0" kern="1200" dirty="0">
                <a:solidFill>
                  <a:schemeClr val="accent5"/>
                </a:solidFill>
                <a:latin typeface="Century Gothic"/>
                <a:cs typeface="Arial"/>
              </a:rPr>
              <a:t>€)</a:t>
            </a:r>
          </a:p>
        </p:txBody>
      </p:sp>
      <p:sp>
        <p:nvSpPr>
          <p:cNvPr id="67" name="Text Placeholder 1">
            <a:extLst>
              <a:ext uri="{FF2B5EF4-FFF2-40B4-BE49-F238E27FC236}">
                <a16:creationId xmlns:a16="http://schemas.microsoft.com/office/drawing/2014/main" id="{044724DB-9BFF-4B01-A554-B50A6A2B641B}"/>
              </a:ext>
            </a:extLst>
          </p:cNvPr>
          <p:cNvSpPr txBox="1">
            <a:spLocks/>
          </p:cNvSpPr>
          <p:nvPr/>
        </p:nvSpPr>
        <p:spPr>
          <a:xfrm>
            <a:off x="7288079" y="1664217"/>
            <a:ext cx="1756761" cy="266546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eaLnBrk="1" hangingPunct="1">
              <a:defRPr sz="2800" b="1" i="0">
                <a:solidFill>
                  <a:srgbClr val="373266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277246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554492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831738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1108984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1386230" eaLnBrk="1" hangingPunct="1">
              <a:defRPr>
                <a:latin typeface="+mn-lt"/>
                <a:ea typeface="+mn-ea"/>
                <a:cs typeface="+mn-cs"/>
              </a:defRPr>
            </a:lvl6pPr>
            <a:lvl7pPr marL="1663476" eaLnBrk="1" hangingPunct="1">
              <a:defRPr>
                <a:latin typeface="+mn-lt"/>
                <a:ea typeface="+mn-ea"/>
                <a:cs typeface="+mn-cs"/>
              </a:defRPr>
            </a:lvl7pPr>
            <a:lvl8pPr marL="1940723" eaLnBrk="1" hangingPunct="1">
              <a:defRPr>
                <a:latin typeface="+mn-lt"/>
                <a:ea typeface="+mn-ea"/>
                <a:cs typeface="+mn-cs"/>
              </a:defRPr>
            </a:lvl8pPr>
            <a:lvl9pPr marL="2217969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Arial"/>
              </a:rPr>
              <a:t>Moneda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459EBFB5-799C-01F9-56D4-1C4AF35DF5E9}"/>
              </a:ext>
            </a:extLst>
          </p:cNvPr>
          <p:cNvCxnSpPr>
            <a:cxnSpLocks/>
          </p:cNvCxnSpPr>
          <p:nvPr/>
        </p:nvCxnSpPr>
        <p:spPr>
          <a:xfrm flipH="1">
            <a:off x="7806607" y="2814731"/>
            <a:ext cx="41072" cy="33027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Left Bracket 108">
            <a:extLst>
              <a:ext uri="{FF2B5EF4-FFF2-40B4-BE49-F238E27FC236}">
                <a16:creationId xmlns:a16="http://schemas.microsoft.com/office/drawing/2014/main" id="{526BC23B-9C48-FE65-FD67-9E068B039CA0}"/>
              </a:ext>
            </a:extLst>
          </p:cNvPr>
          <p:cNvSpPr/>
          <p:nvPr/>
        </p:nvSpPr>
        <p:spPr>
          <a:xfrm flipH="1">
            <a:off x="4421270" y="678585"/>
            <a:ext cx="334116" cy="1300619"/>
          </a:xfrm>
          <a:prstGeom prst="leftBracket">
            <a:avLst>
              <a:gd name="adj" fmla="val 0"/>
            </a:avLst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73266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F3A40BC-3589-3BC3-6447-DA54A5A49960}"/>
              </a:ext>
            </a:extLst>
          </p:cNvPr>
          <p:cNvCxnSpPr>
            <a:cxnSpLocks/>
            <a:stCxn id="109" idx="1"/>
          </p:cNvCxnSpPr>
          <p:nvPr/>
        </p:nvCxnSpPr>
        <p:spPr>
          <a:xfrm>
            <a:off x="4755386" y="1328895"/>
            <a:ext cx="51084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5F0EF11A-11A1-CADA-CAC2-07402076D1E6}"/>
              </a:ext>
            </a:extLst>
          </p:cNvPr>
          <p:cNvSpPr txBox="1"/>
          <p:nvPr/>
        </p:nvSpPr>
        <p:spPr>
          <a:xfrm>
            <a:off x="254657" y="809335"/>
            <a:ext cx="4372960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altLang="en-US" sz="1600" dirty="0">
                <a:solidFill>
                  <a:schemeClr val="accent5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Ceuta está situada en el continente africano, al sur del Estrecho de Gibraltar. Rodeada por el mar Mediterráneo, el océano Atlántico y Marruecos. </a:t>
            </a:r>
          </a:p>
          <a:p>
            <a:pPr algn="just"/>
            <a:endParaRPr lang="en-US" sz="1400" dirty="0">
              <a:solidFill>
                <a:schemeClr val="accent5"/>
              </a:solidFill>
            </a:endParaRPr>
          </a:p>
        </p:txBody>
      </p:sp>
      <p:pic>
        <p:nvPicPr>
          <p:cNvPr id="38" name="Picture 2" descr="Ceuta - Gibraltar - iGaming Ceuta">
            <a:extLst>
              <a:ext uri="{FF2B5EF4-FFF2-40B4-BE49-F238E27FC236}">
                <a16:creationId xmlns:a16="http://schemas.microsoft.com/office/drawing/2014/main" id="{3D80115E-AAE8-F29E-69B0-5973AC0664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0342" y="2890272"/>
            <a:ext cx="1561419" cy="1527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4" descr="El Estado Islámico escondía armas en Ceuta para un atentado | LA CRÍTICA">
            <a:extLst>
              <a:ext uri="{FF2B5EF4-FFF2-40B4-BE49-F238E27FC236}">
                <a16:creationId xmlns:a16="http://schemas.microsoft.com/office/drawing/2014/main" id="{FCD73B9B-5AC7-5F34-42D7-72767889C6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998" y="4542307"/>
            <a:ext cx="1532240" cy="1601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42" descr="A picture containing nature, outdoor, grass, mountain&#10;&#10;Description automatically generated">
            <a:extLst>
              <a:ext uri="{FF2B5EF4-FFF2-40B4-BE49-F238E27FC236}">
                <a16:creationId xmlns:a16="http://schemas.microsoft.com/office/drawing/2014/main" id="{CBA121C8-9A3E-4E37-5409-3D7A269FEE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6295" y="2880748"/>
            <a:ext cx="3005778" cy="1554022"/>
          </a:xfrm>
          <a:prstGeom prst="rect">
            <a:avLst/>
          </a:prstGeom>
        </p:spPr>
      </p:pic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50CBC9E6-3FE5-B4DA-BD5A-99A2698B0400}"/>
              </a:ext>
            </a:extLst>
          </p:cNvPr>
          <p:cNvSpPr txBox="1">
            <a:spLocks/>
          </p:cNvSpPr>
          <p:nvPr/>
        </p:nvSpPr>
        <p:spPr>
          <a:xfrm>
            <a:off x="7489566" y="522814"/>
            <a:ext cx="1432433" cy="296372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eaLnBrk="1" hangingPunct="1">
              <a:defRPr sz="2800" b="1" i="0">
                <a:solidFill>
                  <a:srgbClr val="373266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277246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554492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831738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1108984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1386230" eaLnBrk="1" hangingPunct="1">
              <a:defRPr>
                <a:latin typeface="+mn-lt"/>
                <a:ea typeface="+mn-ea"/>
                <a:cs typeface="+mn-cs"/>
              </a:defRPr>
            </a:lvl6pPr>
            <a:lvl7pPr marL="1663476" eaLnBrk="1" hangingPunct="1">
              <a:defRPr>
                <a:latin typeface="+mn-lt"/>
                <a:ea typeface="+mn-ea"/>
                <a:cs typeface="+mn-cs"/>
              </a:defRPr>
            </a:lvl7pPr>
            <a:lvl8pPr marL="1940723" eaLnBrk="1" hangingPunct="1">
              <a:defRPr>
                <a:latin typeface="+mn-lt"/>
                <a:ea typeface="+mn-ea"/>
                <a:cs typeface="+mn-cs"/>
              </a:defRPr>
            </a:lvl8pPr>
            <a:lvl9pPr marL="2217969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1200" dirty="0">
                <a:solidFill>
                  <a:srgbClr val="FFFFFF"/>
                </a:solidFill>
                <a:latin typeface="Century Gothic"/>
                <a:cs typeface="Arial"/>
              </a:rPr>
              <a:t>Religión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ext Placeholder 1">
            <a:extLst>
              <a:ext uri="{FF2B5EF4-FFF2-40B4-BE49-F238E27FC236}">
                <a16:creationId xmlns:a16="http://schemas.microsoft.com/office/drawing/2014/main" id="{0FDE1606-2604-FA43-314E-CCFE4BCCCCFE}"/>
              </a:ext>
            </a:extLst>
          </p:cNvPr>
          <p:cNvSpPr txBox="1">
            <a:spLocks/>
          </p:cNvSpPr>
          <p:nvPr/>
        </p:nvSpPr>
        <p:spPr>
          <a:xfrm>
            <a:off x="10635582" y="820026"/>
            <a:ext cx="1432433" cy="296372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eaLnBrk="1" hangingPunct="1">
              <a:defRPr sz="2800" b="1" i="0">
                <a:solidFill>
                  <a:srgbClr val="373266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277246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554492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831738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1108984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1386230" eaLnBrk="1" hangingPunct="1">
              <a:defRPr>
                <a:latin typeface="+mn-lt"/>
                <a:ea typeface="+mn-ea"/>
                <a:cs typeface="+mn-cs"/>
              </a:defRPr>
            </a:lvl6pPr>
            <a:lvl7pPr marL="1663476" eaLnBrk="1" hangingPunct="1">
              <a:defRPr>
                <a:latin typeface="+mn-lt"/>
                <a:ea typeface="+mn-ea"/>
                <a:cs typeface="+mn-cs"/>
              </a:defRPr>
            </a:lvl7pPr>
            <a:lvl8pPr marL="1940723" eaLnBrk="1" hangingPunct="1">
              <a:defRPr>
                <a:latin typeface="+mn-lt"/>
                <a:ea typeface="+mn-ea"/>
                <a:cs typeface="+mn-cs"/>
              </a:defRPr>
            </a:lvl8pPr>
            <a:lvl9pPr marL="2217969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0" dirty="0">
                <a:solidFill>
                  <a:schemeClr val="accent5"/>
                </a:solidFill>
              </a:rPr>
              <a:t>Cristiana</a:t>
            </a:r>
            <a:r>
              <a:rPr lang="en-US" sz="1400" b="0" kern="1200" dirty="0">
                <a:solidFill>
                  <a:schemeClr val="accent5"/>
                </a:solidFill>
                <a:latin typeface="Century Gothic"/>
                <a:cs typeface="Arial"/>
              </a:rPr>
              <a:t>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accent5"/>
              </a:solidFill>
              <a:effectLst/>
              <a:uLnTx/>
              <a:uFillTx/>
              <a:latin typeface="Century Gothic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Text Placeholder 1">
            <a:extLst>
              <a:ext uri="{FF2B5EF4-FFF2-40B4-BE49-F238E27FC236}">
                <a16:creationId xmlns:a16="http://schemas.microsoft.com/office/drawing/2014/main" id="{F0FAF18C-8FB2-E366-623E-7E21648F98E0}"/>
              </a:ext>
            </a:extLst>
          </p:cNvPr>
          <p:cNvSpPr txBox="1">
            <a:spLocks/>
          </p:cNvSpPr>
          <p:nvPr/>
        </p:nvSpPr>
        <p:spPr>
          <a:xfrm>
            <a:off x="9332164" y="373595"/>
            <a:ext cx="1034056" cy="296372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eaLnBrk="1" hangingPunct="1">
              <a:defRPr sz="2800" b="1" i="0">
                <a:solidFill>
                  <a:srgbClr val="373266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277246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554492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831738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1108984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1386230" eaLnBrk="1" hangingPunct="1">
              <a:defRPr>
                <a:latin typeface="+mn-lt"/>
                <a:ea typeface="+mn-ea"/>
                <a:cs typeface="+mn-cs"/>
              </a:defRPr>
            </a:lvl6pPr>
            <a:lvl7pPr marL="1663476" eaLnBrk="1" hangingPunct="1">
              <a:defRPr>
                <a:latin typeface="+mn-lt"/>
                <a:ea typeface="+mn-ea"/>
                <a:cs typeface="+mn-cs"/>
              </a:defRPr>
            </a:lvl7pPr>
            <a:lvl8pPr marL="1940723" eaLnBrk="1" hangingPunct="1">
              <a:defRPr>
                <a:latin typeface="+mn-lt"/>
                <a:ea typeface="+mn-ea"/>
                <a:cs typeface="+mn-cs"/>
              </a:defRPr>
            </a:lvl8pPr>
            <a:lvl9pPr marL="2217969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0" dirty="0">
                <a:solidFill>
                  <a:schemeClr val="accent5"/>
                </a:solidFill>
              </a:rPr>
              <a:t>Musulmana</a:t>
            </a:r>
            <a:r>
              <a:rPr lang="en-US" sz="1400" b="0" kern="1200" dirty="0">
                <a:solidFill>
                  <a:schemeClr val="accent5"/>
                </a:solidFill>
                <a:latin typeface="Century Gothic"/>
                <a:cs typeface="Arial"/>
              </a:rPr>
              <a:t>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accent5"/>
              </a:solidFill>
              <a:effectLst/>
              <a:uLnTx/>
              <a:uFillTx/>
              <a:latin typeface="Century Gothic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Text Placeholder 1">
            <a:extLst>
              <a:ext uri="{FF2B5EF4-FFF2-40B4-BE49-F238E27FC236}">
                <a16:creationId xmlns:a16="http://schemas.microsoft.com/office/drawing/2014/main" id="{BB93388F-5585-065C-8F8A-C3602C855261}"/>
              </a:ext>
            </a:extLst>
          </p:cNvPr>
          <p:cNvSpPr txBox="1">
            <a:spLocks/>
          </p:cNvSpPr>
          <p:nvPr/>
        </p:nvSpPr>
        <p:spPr>
          <a:xfrm>
            <a:off x="9332164" y="797543"/>
            <a:ext cx="1432433" cy="296372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eaLnBrk="1" hangingPunct="1">
              <a:defRPr sz="2800" b="1" i="0">
                <a:solidFill>
                  <a:srgbClr val="373266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277246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554492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831738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1108984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1386230" eaLnBrk="1" hangingPunct="1">
              <a:defRPr>
                <a:latin typeface="+mn-lt"/>
                <a:ea typeface="+mn-ea"/>
                <a:cs typeface="+mn-cs"/>
              </a:defRPr>
            </a:lvl6pPr>
            <a:lvl7pPr marL="1663476" eaLnBrk="1" hangingPunct="1">
              <a:defRPr>
                <a:latin typeface="+mn-lt"/>
                <a:ea typeface="+mn-ea"/>
                <a:cs typeface="+mn-cs"/>
              </a:defRPr>
            </a:lvl7pPr>
            <a:lvl8pPr marL="1940723" eaLnBrk="1" hangingPunct="1">
              <a:defRPr>
                <a:latin typeface="+mn-lt"/>
                <a:ea typeface="+mn-ea"/>
                <a:cs typeface="+mn-cs"/>
              </a:defRPr>
            </a:lvl8pPr>
            <a:lvl9pPr marL="2217969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0" dirty="0">
                <a:solidFill>
                  <a:schemeClr val="accent5"/>
                </a:solidFill>
              </a:rPr>
              <a:t>Judía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accent5"/>
              </a:solidFill>
              <a:effectLst/>
              <a:uLnTx/>
              <a:uFillTx/>
              <a:latin typeface="Century Gothic"/>
              <a:ea typeface="+mn-ea"/>
              <a:cs typeface="Arial" panose="020B0604020202020204" pitchFamily="34" charset="0"/>
            </a:endParaRPr>
          </a:p>
        </p:txBody>
      </p:sp>
      <p:sp>
        <p:nvSpPr>
          <p:cNvPr id="26" name="Text Placeholder 1">
            <a:extLst>
              <a:ext uri="{FF2B5EF4-FFF2-40B4-BE49-F238E27FC236}">
                <a16:creationId xmlns:a16="http://schemas.microsoft.com/office/drawing/2014/main" id="{AABE097A-F3FB-EE69-B736-EDD12A8FDF69}"/>
              </a:ext>
            </a:extLst>
          </p:cNvPr>
          <p:cNvSpPr txBox="1">
            <a:spLocks/>
          </p:cNvSpPr>
          <p:nvPr/>
        </p:nvSpPr>
        <p:spPr>
          <a:xfrm>
            <a:off x="10698697" y="386436"/>
            <a:ext cx="1289496" cy="296372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eaLnBrk="1" hangingPunct="1">
              <a:defRPr sz="2800" b="1" i="0">
                <a:solidFill>
                  <a:srgbClr val="373266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277246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554492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831738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1108984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1386230" eaLnBrk="1" hangingPunct="1">
              <a:defRPr>
                <a:latin typeface="+mn-lt"/>
                <a:ea typeface="+mn-ea"/>
                <a:cs typeface="+mn-cs"/>
              </a:defRPr>
            </a:lvl6pPr>
            <a:lvl7pPr marL="1663476" eaLnBrk="1" hangingPunct="1">
              <a:defRPr>
                <a:latin typeface="+mn-lt"/>
                <a:ea typeface="+mn-ea"/>
                <a:cs typeface="+mn-cs"/>
              </a:defRPr>
            </a:lvl7pPr>
            <a:lvl8pPr marL="1940723" eaLnBrk="1" hangingPunct="1">
              <a:defRPr>
                <a:latin typeface="+mn-lt"/>
                <a:ea typeface="+mn-ea"/>
                <a:cs typeface="+mn-cs"/>
              </a:defRPr>
            </a:lvl8pPr>
            <a:lvl9pPr marL="2217969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0" dirty="0">
                <a:solidFill>
                  <a:schemeClr val="accent5"/>
                </a:solidFill>
              </a:rPr>
              <a:t>Hindu</a:t>
            </a:r>
            <a:r>
              <a:rPr lang="en-US" sz="1400" b="0" kern="1200" dirty="0">
                <a:solidFill>
                  <a:schemeClr val="accent5"/>
                </a:solidFill>
                <a:latin typeface="Century Gothic"/>
                <a:cs typeface="Arial"/>
              </a:rPr>
              <a:t>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accent5"/>
              </a:solidFill>
              <a:effectLst/>
              <a:uLnTx/>
              <a:uFillTx/>
              <a:latin typeface="Century Gothic"/>
              <a:ea typeface="+mn-ea"/>
              <a:cs typeface="Arial" panose="020B0604020202020204" pitchFamily="34" charset="0"/>
            </a:endParaRPr>
          </a:p>
        </p:txBody>
      </p:sp>
      <p:sp>
        <p:nvSpPr>
          <p:cNvPr id="34" name="Text Placeholder 1">
            <a:extLst>
              <a:ext uri="{FF2B5EF4-FFF2-40B4-BE49-F238E27FC236}">
                <a16:creationId xmlns:a16="http://schemas.microsoft.com/office/drawing/2014/main" id="{0D46845B-3C4D-F480-2D0F-D21E57215273}"/>
              </a:ext>
            </a:extLst>
          </p:cNvPr>
          <p:cNvSpPr txBox="1">
            <a:spLocks/>
          </p:cNvSpPr>
          <p:nvPr/>
        </p:nvSpPr>
        <p:spPr>
          <a:xfrm>
            <a:off x="5459377" y="1596598"/>
            <a:ext cx="1606707" cy="31879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eaLnBrk="1" hangingPunct="1">
              <a:defRPr sz="2800" b="1" i="0">
                <a:solidFill>
                  <a:srgbClr val="373266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277246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554492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831738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1108984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1386230" eaLnBrk="1" hangingPunct="1">
              <a:defRPr>
                <a:latin typeface="+mn-lt"/>
                <a:ea typeface="+mn-ea"/>
                <a:cs typeface="+mn-cs"/>
              </a:defRPr>
            </a:lvl6pPr>
            <a:lvl7pPr marL="1663476" eaLnBrk="1" hangingPunct="1">
              <a:defRPr>
                <a:latin typeface="+mn-lt"/>
                <a:ea typeface="+mn-ea"/>
                <a:cs typeface="+mn-cs"/>
              </a:defRPr>
            </a:lvl7pPr>
            <a:lvl8pPr marL="1940723" eaLnBrk="1" hangingPunct="1">
              <a:defRPr>
                <a:latin typeface="+mn-lt"/>
                <a:ea typeface="+mn-ea"/>
                <a:cs typeface="+mn-cs"/>
              </a:defRPr>
            </a:lvl8pPr>
            <a:lvl9pPr marL="2217969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Arial"/>
              </a:rPr>
              <a:t>Transporte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732A1F56-7B6C-E2EF-B3AE-0C1A68AC43BD}"/>
              </a:ext>
            </a:extLst>
          </p:cNvPr>
          <p:cNvCxnSpPr>
            <a:cxnSpLocks/>
          </p:cNvCxnSpPr>
          <p:nvPr/>
        </p:nvCxnSpPr>
        <p:spPr>
          <a:xfrm>
            <a:off x="9221489" y="748927"/>
            <a:ext cx="2560515" cy="30707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 Placeholder 1">
            <a:extLst>
              <a:ext uri="{FF2B5EF4-FFF2-40B4-BE49-F238E27FC236}">
                <a16:creationId xmlns:a16="http://schemas.microsoft.com/office/drawing/2014/main" id="{00DA395D-4249-E8FD-F352-B9F45A727000}"/>
              </a:ext>
            </a:extLst>
          </p:cNvPr>
          <p:cNvSpPr txBox="1">
            <a:spLocks/>
          </p:cNvSpPr>
          <p:nvPr/>
        </p:nvSpPr>
        <p:spPr>
          <a:xfrm>
            <a:off x="5505048" y="1932645"/>
            <a:ext cx="1465326" cy="20954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eaLnBrk="1" hangingPunct="1">
              <a:defRPr sz="2800" b="1" i="0">
                <a:solidFill>
                  <a:srgbClr val="373266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277246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554492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831738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1108984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1386230" eaLnBrk="1" hangingPunct="1">
              <a:defRPr>
                <a:latin typeface="+mn-lt"/>
                <a:ea typeface="+mn-ea"/>
                <a:cs typeface="+mn-cs"/>
              </a:defRPr>
            </a:lvl6pPr>
            <a:lvl7pPr marL="1663476" eaLnBrk="1" hangingPunct="1">
              <a:defRPr>
                <a:latin typeface="+mn-lt"/>
                <a:ea typeface="+mn-ea"/>
                <a:cs typeface="+mn-cs"/>
              </a:defRPr>
            </a:lvl7pPr>
            <a:lvl8pPr marL="1940723" eaLnBrk="1" hangingPunct="1">
              <a:defRPr>
                <a:latin typeface="+mn-lt"/>
                <a:ea typeface="+mn-ea"/>
                <a:cs typeface="+mn-cs"/>
              </a:defRPr>
            </a:lvl8pPr>
            <a:lvl9pPr marL="2217969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Century Gothic"/>
                <a:ea typeface="+mn-ea"/>
                <a:cs typeface="Arial"/>
              </a:rPr>
              <a:t>Ferry /Helicopter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accent5"/>
              </a:solidFill>
              <a:effectLst/>
              <a:uLnTx/>
              <a:uFillTx/>
              <a:latin typeface="Century Gothic"/>
              <a:ea typeface="+mn-ea"/>
              <a:cs typeface="Arial" panose="020B0604020202020204" pitchFamily="34" charset="0"/>
            </a:endParaRPr>
          </a:p>
        </p:txBody>
      </p:sp>
      <p:pic>
        <p:nvPicPr>
          <p:cNvPr id="48" name="Picture 2">
            <a:extLst>
              <a:ext uri="{FF2B5EF4-FFF2-40B4-BE49-F238E27FC236}">
                <a16:creationId xmlns:a16="http://schemas.microsoft.com/office/drawing/2014/main" id="{D22B5066-344A-79CF-957E-A4E0446A67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789" y="4558838"/>
            <a:ext cx="2847675" cy="1584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6" descr="EL CONJUNTO MONUMENTAL DE LAS MURALLAS REALES (Ceuta) - 2022 Qué saber  antes de ir - Lo más comentado por la gente - Tripadvisor">
            <a:extLst>
              <a:ext uri="{FF2B5EF4-FFF2-40B4-BE49-F238E27FC236}">
                <a16:creationId xmlns:a16="http://schemas.microsoft.com/office/drawing/2014/main" id="{7D4349DF-BE7C-0473-D2BE-B310DAA097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1467" y="4548272"/>
            <a:ext cx="3005778" cy="1637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50" descr="A high angle view of a resort&#10;&#10;Description automatically generated with medium confidence">
            <a:extLst>
              <a:ext uri="{FF2B5EF4-FFF2-40B4-BE49-F238E27FC236}">
                <a16:creationId xmlns:a16="http://schemas.microsoft.com/office/drawing/2014/main" id="{27399772-15BB-73F8-734D-E4AFFE4CD8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1333" y="2867138"/>
            <a:ext cx="2825131" cy="1547694"/>
          </a:xfrm>
          <a:prstGeom prst="rect">
            <a:avLst/>
          </a:prstGeom>
        </p:spPr>
      </p:pic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93024DE0-3DAB-30F3-61F4-C82306BE4FDF}"/>
              </a:ext>
            </a:extLst>
          </p:cNvPr>
          <p:cNvSpPr/>
          <p:nvPr/>
        </p:nvSpPr>
        <p:spPr>
          <a:xfrm rot="7200000">
            <a:off x="9009905" y="2166295"/>
            <a:ext cx="1484808" cy="1649956"/>
          </a:xfrm>
          <a:custGeom>
            <a:avLst/>
            <a:gdLst>
              <a:gd name="connsiteX0" fmla="*/ 250483 w 1484808"/>
              <a:gd name="connsiteY0" fmla="*/ 956898 h 1649956"/>
              <a:gd name="connsiteX1" fmla="*/ 0 w 1484808"/>
              <a:gd name="connsiteY1" fmla="*/ 71169 h 1649956"/>
              <a:gd name="connsiteX2" fmla="*/ 1589 w 1484808"/>
              <a:gd name="connsiteY2" fmla="*/ 0 h 1649956"/>
              <a:gd name="connsiteX3" fmla="*/ 1184187 w 1484808"/>
              <a:gd name="connsiteY3" fmla="*/ 82409 h 1649956"/>
              <a:gd name="connsiteX4" fmla="*/ 1184913 w 1484808"/>
              <a:gd name="connsiteY4" fmla="*/ 109973 h 1649956"/>
              <a:gd name="connsiteX5" fmla="*/ 1271484 w 1484808"/>
              <a:gd name="connsiteY5" fmla="*/ 367423 h 1649956"/>
              <a:gd name="connsiteX6" fmla="*/ 1451157 w 1484808"/>
              <a:gd name="connsiteY6" fmla="*/ 571121 h 1649956"/>
              <a:gd name="connsiteX7" fmla="*/ 1484808 w 1484808"/>
              <a:gd name="connsiteY7" fmla="*/ 591748 h 1649956"/>
              <a:gd name="connsiteX8" fmla="*/ 953018 w 1484808"/>
              <a:gd name="connsiteY8" fmla="*/ 1649956 h 1649956"/>
              <a:gd name="connsiteX9" fmla="*/ 892306 w 1484808"/>
              <a:gd name="connsiteY9" fmla="*/ 1616688 h 1649956"/>
              <a:gd name="connsiteX10" fmla="*/ 250483 w 1484808"/>
              <a:gd name="connsiteY10" fmla="*/ 956898 h 164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84808" h="1649956">
                <a:moveTo>
                  <a:pt x="250483" y="956898"/>
                </a:moveTo>
                <a:cubicBezTo>
                  <a:pt x="88940" y="677097"/>
                  <a:pt x="7837" y="372927"/>
                  <a:pt x="0" y="71169"/>
                </a:cubicBezTo>
                <a:lnTo>
                  <a:pt x="1589" y="0"/>
                </a:lnTo>
                <a:lnTo>
                  <a:pt x="1184187" y="82409"/>
                </a:lnTo>
                <a:lnTo>
                  <a:pt x="1184913" y="109973"/>
                </a:lnTo>
                <a:cubicBezTo>
                  <a:pt x="1195854" y="198148"/>
                  <a:pt x="1224264" y="285634"/>
                  <a:pt x="1271484" y="367423"/>
                </a:cubicBezTo>
                <a:cubicBezTo>
                  <a:pt x="1318705" y="449211"/>
                  <a:pt x="1380265" y="517557"/>
                  <a:pt x="1451157" y="571121"/>
                </a:cubicBezTo>
                <a:lnTo>
                  <a:pt x="1484808" y="591748"/>
                </a:lnTo>
                <a:lnTo>
                  <a:pt x="953018" y="1649956"/>
                </a:lnTo>
                <a:lnTo>
                  <a:pt x="892306" y="1616688"/>
                </a:lnTo>
                <a:cubicBezTo>
                  <a:pt x="634893" y="1459021"/>
                  <a:pt x="412026" y="1236699"/>
                  <a:pt x="250483" y="956898"/>
                </a:cubicBezTo>
                <a:close/>
              </a:path>
            </a:pathLst>
          </a:custGeom>
          <a:solidFill>
            <a:schemeClr val="accent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888" panose="00000500000000000000" pitchFamily="50" charset="0"/>
              <a:ea typeface="+mn-ea"/>
              <a:cs typeface="+mn-cs"/>
            </a:endParaRPr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27F4CF27-59D3-8B22-E3ED-545ED74964B0}"/>
              </a:ext>
            </a:extLst>
          </p:cNvPr>
          <p:cNvSpPr/>
          <p:nvPr/>
        </p:nvSpPr>
        <p:spPr>
          <a:xfrm rot="7200000">
            <a:off x="7927351" y="3143877"/>
            <a:ext cx="1734150" cy="1259927"/>
          </a:xfrm>
          <a:custGeom>
            <a:avLst/>
            <a:gdLst>
              <a:gd name="connsiteX0" fmla="*/ 0 w 1734150"/>
              <a:gd name="connsiteY0" fmla="*/ 1059948 h 1259927"/>
              <a:gd name="connsiteX1" fmla="*/ 529817 w 1734150"/>
              <a:gd name="connsiteY1" fmla="*/ 5668 h 1259927"/>
              <a:gd name="connsiteX2" fmla="*/ 531870 w 1734150"/>
              <a:gd name="connsiteY2" fmla="*/ 6927 h 1259927"/>
              <a:gd name="connsiteX3" fmla="*/ 1047521 w 1734150"/>
              <a:gd name="connsiteY3" fmla="*/ 41392 h 1259927"/>
              <a:gd name="connsiteX4" fmla="*/ 1139434 w 1734150"/>
              <a:gd name="connsiteY4" fmla="*/ 0 h 1259927"/>
              <a:gd name="connsiteX5" fmla="*/ 1734150 w 1734150"/>
              <a:gd name="connsiteY5" fmla="*/ 1030079 h 1259927"/>
              <a:gd name="connsiteX6" fmla="*/ 1605097 w 1734150"/>
              <a:gd name="connsiteY6" fmla="*/ 1096145 h 1259927"/>
              <a:gd name="connsiteX7" fmla="*/ 18690 w 1734150"/>
              <a:gd name="connsiteY7" fmla="*/ 1070189 h 1259927"/>
              <a:gd name="connsiteX8" fmla="*/ 0 w 1734150"/>
              <a:gd name="connsiteY8" fmla="*/ 1059948 h 1259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34150" h="1259927">
                <a:moveTo>
                  <a:pt x="0" y="1059948"/>
                </a:moveTo>
                <a:lnTo>
                  <a:pt x="529817" y="5668"/>
                </a:lnTo>
                <a:lnTo>
                  <a:pt x="531870" y="6927"/>
                </a:lnTo>
                <a:cubicBezTo>
                  <a:pt x="689810" y="83814"/>
                  <a:pt x="875053" y="98882"/>
                  <a:pt x="1047521" y="41392"/>
                </a:cubicBezTo>
                <a:lnTo>
                  <a:pt x="1139434" y="0"/>
                </a:lnTo>
                <a:lnTo>
                  <a:pt x="1734150" y="1030079"/>
                </a:lnTo>
                <a:lnTo>
                  <a:pt x="1605097" y="1096145"/>
                </a:lnTo>
                <a:cubicBezTo>
                  <a:pt x="1085837" y="1329522"/>
                  <a:pt x="504977" y="1306922"/>
                  <a:pt x="18690" y="1070189"/>
                </a:cubicBezTo>
                <a:lnTo>
                  <a:pt x="0" y="1059948"/>
                </a:lnTo>
                <a:close/>
              </a:path>
            </a:pathLst>
          </a:custGeom>
          <a:solidFill>
            <a:schemeClr val="accent5"/>
          </a:solidFill>
          <a:ln w="1270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888" panose="00000500000000000000" pitchFamily="50" charset="0"/>
              <a:ea typeface="+mn-ea"/>
              <a:cs typeface="+mn-cs"/>
            </a:endParaRPr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E70E3585-C136-2FE9-39C7-3E50D6CA7BDF}"/>
              </a:ext>
            </a:extLst>
          </p:cNvPr>
          <p:cNvSpPr/>
          <p:nvPr/>
        </p:nvSpPr>
        <p:spPr>
          <a:xfrm rot="7200000">
            <a:off x="10419045" y="3012303"/>
            <a:ext cx="1487614" cy="1566986"/>
          </a:xfrm>
          <a:custGeom>
            <a:avLst/>
            <a:gdLst>
              <a:gd name="connsiteX0" fmla="*/ 0 w 1487614"/>
              <a:gd name="connsiteY0" fmla="*/ 1484883 h 1566986"/>
              <a:gd name="connsiteX1" fmla="*/ 431 w 1487614"/>
              <a:gd name="connsiteY1" fmla="*/ 1465577 h 1566986"/>
              <a:gd name="connsiteX2" fmla="*/ 771156 w 1487614"/>
              <a:gd name="connsiteY2" fmla="*/ 78730 h 1566986"/>
              <a:gd name="connsiteX3" fmla="*/ 892898 w 1487614"/>
              <a:gd name="connsiteY3" fmla="*/ 0 h 1566986"/>
              <a:gd name="connsiteX4" fmla="*/ 1487614 w 1487614"/>
              <a:gd name="connsiteY4" fmla="*/ 1030078 h 1566986"/>
              <a:gd name="connsiteX5" fmla="*/ 1405811 w 1487614"/>
              <a:gd name="connsiteY5" fmla="*/ 1088982 h 1566986"/>
              <a:gd name="connsiteX6" fmla="*/ 1177833 w 1487614"/>
              <a:gd name="connsiteY6" fmla="*/ 1552781 h 1566986"/>
              <a:gd name="connsiteX7" fmla="*/ 1178207 w 1487614"/>
              <a:gd name="connsiteY7" fmla="*/ 1566986 h 1566986"/>
              <a:gd name="connsiteX8" fmla="*/ 0 w 1487614"/>
              <a:gd name="connsiteY8" fmla="*/ 1484883 h 1566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87614" h="1566986">
                <a:moveTo>
                  <a:pt x="0" y="1484883"/>
                </a:moveTo>
                <a:lnTo>
                  <a:pt x="431" y="1465577"/>
                </a:lnTo>
                <a:cubicBezTo>
                  <a:pt x="38558" y="926074"/>
                  <a:pt x="309415" y="411733"/>
                  <a:pt x="771156" y="78730"/>
                </a:cubicBezTo>
                <a:lnTo>
                  <a:pt x="892898" y="0"/>
                </a:lnTo>
                <a:lnTo>
                  <a:pt x="1487614" y="1030078"/>
                </a:lnTo>
                <a:lnTo>
                  <a:pt x="1405811" y="1088982"/>
                </a:lnTo>
                <a:cubicBezTo>
                  <a:pt x="1269789" y="1209599"/>
                  <a:pt x="1190217" y="1377557"/>
                  <a:pt x="1177833" y="1552781"/>
                </a:cubicBezTo>
                <a:lnTo>
                  <a:pt x="1178207" y="1566986"/>
                </a:lnTo>
                <a:lnTo>
                  <a:pt x="0" y="1484883"/>
                </a:lnTo>
                <a:close/>
              </a:path>
            </a:pathLst>
          </a:custGeom>
          <a:solidFill>
            <a:schemeClr val="accent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1100" kern="0" dirty="0">
              <a:solidFill>
                <a:srgbClr val="FFFFFF"/>
              </a:solidFill>
              <a:latin typeface="888" panose="00000500000000000000" pitchFamily="50" charset="0"/>
            </a:endParaRP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99A527A9-0E0C-A90E-2518-DC7CA694170D}"/>
              </a:ext>
            </a:extLst>
          </p:cNvPr>
          <p:cNvSpPr/>
          <p:nvPr/>
        </p:nvSpPr>
        <p:spPr>
          <a:xfrm rot="7200000">
            <a:off x="9253973" y="3739588"/>
            <a:ext cx="1260210" cy="1260209"/>
          </a:xfrm>
          <a:custGeom>
            <a:avLst/>
            <a:gdLst>
              <a:gd name="connsiteX0" fmla="*/ 84509 w 1260210"/>
              <a:gd name="connsiteY0" fmla="*/ 945104 h 1260209"/>
              <a:gd name="connsiteX1" fmla="*/ 315105 w 1260210"/>
              <a:gd name="connsiteY1" fmla="*/ 84508 h 1260209"/>
              <a:gd name="connsiteX2" fmla="*/ 1175701 w 1260210"/>
              <a:gd name="connsiteY2" fmla="*/ 315104 h 1260209"/>
              <a:gd name="connsiteX3" fmla="*/ 945105 w 1260210"/>
              <a:gd name="connsiteY3" fmla="*/ 1175700 h 1260209"/>
              <a:gd name="connsiteX4" fmla="*/ 84509 w 1260210"/>
              <a:gd name="connsiteY4" fmla="*/ 945104 h 1260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0210" h="1260209">
                <a:moveTo>
                  <a:pt x="84509" y="945104"/>
                </a:moveTo>
                <a:cubicBezTo>
                  <a:pt x="-89461" y="643780"/>
                  <a:pt x="13781" y="258478"/>
                  <a:pt x="315105" y="84508"/>
                </a:cubicBezTo>
                <a:cubicBezTo>
                  <a:pt x="616429" y="-89461"/>
                  <a:pt x="1001731" y="13780"/>
                  <a:pt x="1175701" y="315104"/>
                </a:cubicBezTo>
                <a:cubicBezTo>
                  <a:pt x="1349670" y="616428"/>
                  <a:pt x="1246429" y="1001731"/>
                  <a:pt x="945105" y="1175700"/>
                </a:cubicBezTo>
                <a:cubicBezTo>
                  <a:pt x="643781" y="1349670"/>
                  <a:pt x="258478" y="1246428"/>
                  <a:pt x="84509" y="945104"/>
                </a:cubicBezTo>
                <a:close/>
              </a:path>
            </a:pathLst>
          </a:custGeom>
          <a:solidFill>
            <a:srgbClr val="BCA97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888" panose="00000500000000000000" pitchFamily="50" charset="0"/>
              <a:ea typeface="+mn-ea"/>
              <a:cs typeface="+mn-cs"/>
            </a:endParaRP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A2F3A92F-3821-4F17-AEC6-F9BBB2EBF3FC}"/>
              </a:ext>
            </a:extLst>
          </p:cNvPr>
          <p:cNvSpPr/>
          <p:nvPr/>
        </p:nvSpPr>
        <p:spPr>
          <a:xfrm rot="7200000">
            <a:off x="7897941" y="4175348"/>
            <a:ext cx="1437807" cy="1560985"/>
          </a:xfrm>
          <a:custGeom>
            <a:avLst/>
            <a:gdLst>
              <a:gd name="connsiteX0" fmla="*/ 595548 w 1492804"/>
              <a:gd name="connsiteY0" fmla="*/ 1560985 h 1560985"/>
              <a:gd name="connsiteX1" fmla="*/ 0 w 1492804"/>
              <a:gd name="connsiteY1" fmla="*/ 529466 h 1560985"/>
              <a:gd name="connsiteX2" fmla="*/ 69658 w 1492804"/>
              <a:gd name="connsiteY2" fmla="*/ 479308 h 1560985"/>
              <a:gd name="connsiteX3" fmla="*/ 297636 w 1492804"/>
              <a:gd name="connsiteY3" fmla="*/ 15509 h 1560985"/>
              <a:gd name="connsiteX4" fmla="*/ 297228 w 1492804"/>
              <a:gd name="connsiteY4" fmla="*/ 0 h 1560985"/>
              <a:gd name="connsiteX5" fmla="*/ 1492804 w 1492804"/>
              <a:gd name="connsiteY5" fmla="*/ 0 h 1560985"/>
              <a:gd name="connsiteX6" fmla="*/ 1490712 w 1492804"/>
              <a:gd name="connsiteY6" fmla="*/ 93663 h 1560985"/>
              <a:gd name="connsiteX7" fmla="*/ 719987 w 1492804"/>
              <a:gd name="connsiteY7" fmla="*/ 1480510 h 1560985"/>
              <a:gd name="connsiteX8" fmla="*/ 595548 w 1492804"/>
              <a:gd name="connsiteY8" fmla="*/ 1560985 h 1560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92804" h="1560985">
                <a:moveTo>
                  <a:pt x="595548" y="1560985"/>
                </a:moveTo>
                <a:lnTo>
                  <a:pt x="0" y="529466"/>
                </a:lnTo>
                <a:lnTo>
                  <a:pt x="69658" y="479308"/>
                </a:lnTo>
                <a:cubicBezTo>
                  <a:pt x="205680" y="358691"/>
                  <a:pt x="285252" y="190732"/>
                  <a:pt x="297636" y="15509"/>
                </a:cubicBezTo>
                <a:lnTo>
                  <a:pt x="297228" y="0"/>
                </a:lnTo>
                <a:lnTo>
                  <a:pt x="1492804" y="0"/>
                </a:lnTo>
                <a:lnTo>
                  <a:pt x="1490712" y="93663"/>
                </a:lnTo>
                <a:cubicBezTo>
                  <a:pt x="1452585" y="633167"/>
                  <a:pt x="1181727" y="1147507"/>
                  <a:pt x="719987" y="1480510"/>
                </a:cubicBezTo>
                <a:lnTo>
                  <a:pt x="595548" y="1560985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888" panose="00000500000000000000" pitchFamily="50" charset="0"/>
              <a:ea typeface="+mn-ea"/>
              <a:cs typeface="+mn-cs"/>
            </a:endParaRPr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46789325-7D0F-A7B4-761D-9F556A68B329}"/>
              </a:ext>
            </a:extLst>
          </p:cNvPr>
          <p:cNvSpPr/>
          <p:nvPr/>
        </p:nvSpPr>
        <p:spPr>
          <a:xfrm rot="7200000">
            <a:off x="10106407" y="4347974"/>
            <a:ext cx="1739606" cy="1262831"/>
          </a:xfrm>
          <a:custGeom>
            <a:avLst/>
            <a:gdLst>
              <a:gd name="connsiteX0" fmla="*/ 595548 w 1739606"/>
              <a:gd name="connsiteY0" fmla="*/ 1262831 h 1262831"/>
              <a:gd name="connsiteX1" fmla="*/ 0 w 1739606"/>
              <a:gd name="connsiteY1" fmla="*/ 231313 h 1262831"/>
              <a:gd name="connsiteX2" fmla="*/ 131913 w 1739606"/>
              <a:gd name="connsiteY2" fmla="*/ 163782 h 1262831"/>
              <a:gd name="connsiteX3" fmla="*/ 1718320 w 1739606"/>
              <a:gd name="connsiteY3" fmla="*/ 189738 h 1262831"/>
              <a:gd name="connsiteX4" fmla="*/ 1739606 w 1739606"/>
              <a:gd name="connsiteY4" fmla="*/ 201402 h 1262831"/>
              <a:gd name="connsiteX5" fmla="*/ 1181595 w 1739606"/>
              <a:gd name="connsiteY5" fmla="*/ 1259111 h 1262831"/>
              <a:gd name="connsiteX6" fmla="*/ 1066518 w 1739606"/>
              <a:gd name="connsiteY6" fmla="*/ 1216143 h 1262831"/>
              <a:gd name="connsiteX7" fmla="*/ 673815 w 1739606"/>
              <a:gd name="connsiteY7" fmla="*/ 1227585 h 1262831"/>
              <a:gd name="connsiteX8" fmla="*/ 595548 w 1739606"/>
              <a:gd name="connsiteY8" fmla="*/ 1262831 h 1262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39606" h="1262831">
                <a:moveTo>
                  <a:pt x="595548" y="1262831"/>
                </a:moveTo>
                <a:lnTo>
                  <a:pt x="0" y="231313"/>
                </a:lnTo>
                <a:lnTo>
                  <a:pt x="131913" y="163782"/>
                </a:lnTo>
                <a:cubicBezTo>
                  <a:pt x="651172" y="-69595"/>
                  <a:pt x="1232033" y="-46994"/>
                  <a:pt x="1718320" y="189738"/>
                </a:cubicBezTo>
                <a:lnTo>
                  <a:pt x="1739606" y="201402"/>
                </a:lnTo>
                <a:lnTo>
                  <a:pt x="1181595" y="1259111"/>
                </a:lnTo>
                <a:lnTo>
                  <a:pt x="1066518" y="1216143"/>
                </a:lnTo>
                <a:cubicBezTo>
                  <a:pt x="939703" y="1182163"/>
                  <a:pt x="803167" y="1184467"/>
                  <a:pt x="673815" y="1227585"/>
                </a:cubicBezTo>
                <a:lnTo>
                  <a:pt x="595548" y="1262831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888" panose="00000500000000000000" pitchFamily="50" charset="0"/>
              <a:ea typeface="+mn-ea"/>
              <a:cs typeface="+mn-cs"/>
            </a:endParaRPr>
          </a:p>
        </p:txBody>
      </p:sp>
      <p:sp>
        <p:nvSpPr>
          <p:cNvPr id="64" name="TextBox 56">
            <a:extLst>
              <a:ext uri="{FF2B5EF4-FFF2-40B4-BE49-F238E27FC236}">
                <a16:creationId xmlns:a16="http://schemas.microsoft.com/office/drawing/2014/main" id="{F30FBAA0-1B22-CB46-AD03-A4FA25AFE980}"/>
              </a:ext>
            </a:extLst>
          </p:cNvPr>
          <p:cNvSpPr txBox="1"/>
          <p:nvPr/>
        </p:nvSpPr>
        <p:spPr>
          <a:xfrm>
            <a:off x="9058008" y="3830446"/>
            <a:ext cx="1640689" cy="423778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36000" bIns="3600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888 DemiBold" panose="00000700000000000000" charset="0"/>
                <a:ea typeface="888 DemiBold" panose="00000700000000000000" charset="0"/>
                <a:cs typeface="888" panose="00000500000000000000" pitchFamily="50" charset="0"/>
              </a:rPr>
              <a:t>Ceuta</a:t>
            </a: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102D5B82-72BD-B690-25DE-DF007B81ACE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35789" y="4150469"/>
            <a:ext cx="703534" cy="628313"/>
          </a:xfrm>
          <a:prstGeom prst="rect">
            <a:avLst/>
          </a:prstGeom>
        </p:spPr>
      </p:pic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472D28C1-C553-E7D3-E1F6-4C703442DAFF}"/>
              </a:ext>
            </a:extLst>
          </p:cNvPr>
          <p:cNvSpPr/>
          <p:nvPr/>
        </p:nvSpPr>
        <p:spPr>
          <a:xfrm rot="7200000">
            <a:off x="9295060" y="4991888"/>
            <a:ext cx="1509534" cy="1574275"/>
          </a:xfrm>
          <a:custGeom>
            <a:avLst/>
            <a:gdLst>
              <a:gd name="connsiteX0" fmla="*/ 0 w 1509534"/>
              <a:gd name="connsiteY0" fmla="*/ 1060163 h 1574275"/>
              <a:gd name="connsiteX1" fmla="*/ 559305 w 1509534"/>
              <a:gd name="connsiteY1" fmla="*/ 0 h 1574275"/>
              <a:gd name="connsiteX2" fmla="*/ 617461 w 1509534"/>
              <a:gd name="connsiteY2" fmla="*/ 31867 h 1574275"/>
              <a:gd name="connsiteX3" fmla="*/ 1259284 w 1509534"/>
              <a:gd name="connsiteY3" fmla="*/ 691656 h 1574275"/>
              <a:gd name="connsiteX4" fmla="*/ 1496216 w 1509534"/>
              <a:gd name="connsiteY4" fmla="*/ 1396256 h 1574275"/>
              <a:gd name="connsiteX5" fmla="*/ 1509534 w 1509534"/>
              <a:gd name="connsiteY5" fmla="*/ 1574275 h 1574275"/>
              <a:gd name="connsiteX6" fmla="*/ 309882 w 1509534"/>
              <a:gd name="connsiteY6" fmla="*/ 1574275 h 1574275"/>
              <a:gd name="connsiteX7" fmla="*/ 309180 w 1509534"/>
              <a:gd name="connsiteY7" fmla="*/ 1547631 h 1574275"/>
              <a:gd name="connsiteX8" fmla="*/ 222609 w 1509534"/>
              <a:gd name="connsiteY8" fmla="*/ 1290181 h 1574275"/>
              <a:gd name="connsiteX9" fmla="*/ 42936 w 1509534"/>
              <a:gd name="connsiteY9" fmla="*/ 1086483 h 1574275"/>
              <a:gd name="connsiteX10" fmla="*/ 0 w 1509534"/>
              <a:gd name="connsiteY10" fmla="*/ 1060163 h 1574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09534" h="1574275">
                <a:moveTo>
                  <a:pt x="0" y="1060163"/>
                </a:moveTo>
                <a:lnTo>
                  <a:pt x="559305" y="0"/>
                </a:lnTo>
                <a:lnTo>
                  <a:pt x="617461" y="31867"/>
                </a:lnTo>
                <a:cubicBezTo>
                  <a:pt x="874873" y="189533"/>
                  <a:pt x="1097741" y="411855"/>
                  <a:pt x="1259284" y="691656"/>
                </a:cubicBezTo>
                <a:cubicBezTo>
                  <a:pt x="1388518" y="915497"/>
                  <a:pt x="1466271" y="1154934"/>
                  <a:pt x="1496216" y="1396256"/>
                </a:cubicBezTo>
                <a:lnTo>
                  <a:pt x="1509534" y="1574275"/>
                </a:lnTo>
                <a:lnTo>
                  <a:pt x="309882" y="1574275"/>
                </a:lnTo>
                <a:lnTo>
                  <a:pt x="309180" y="1547631"/>
                </a:lnTo>
                <a:cubicBezTo>
                  <a:pt x="298239" y="1459455"/>
                  <a:pt x="269830" y="1371969"/>
                  <a:pt x="222609" y="1290181"/>
                </a:cubicBezTo>
                <a:cubicBezTo>
                  <a:pt x="175389" y="1208392"/>
                  <a:pt x="113828" y="1140046"/>
                  <a:pt x="42936" y="1086483"/>
                </a:cubicBezTo>
                <a:lnTo>
                  <a:pt x="0" y="1060163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888" panose="00000500000000000000" pitchFamily="50" charset="0"/>
              <a:ea typeface="+mn-ea"/>
              <a:cs typeface="+mn-cs"/>
            </a:endParaRPr>
          </a:p>
        </p:txBody>
      </p:sp>
      <p:sp>
        <p:nvSpPr>
          <p:cNvPr id="70" name="TextBox 55">
            <a:extLst>
              <a:ext uri="{FF2B5EF4-FFF2-40B4-BE49-F238E27FC236}">
                <a16:creationId xmlns:a16="http://schemas.microsoft.com/office/drawing/2014/main" id="{5E46BFB6-B96F-74B2-266C-7EDF71C1ADDA}"/>
              </a:ext>
            </a:extLst>
          </p:cNvPr>
          <p:cNvSpPr txBox="1"/>
          <p:nvPr/>
        </p:nvSpPr>
        <p:spPr>
          <a:xfrm>
            <a:off x="10416675" y="4439414"/>
            <a:ext cx="1243898" cy="986439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36000" bIns="36000" rtlCol="0" anchor="ctr">
            <a:noAutofit/>
          </a:bodyPr>
          <a:lstStyle>
            <a:defPPr>
              <a:defRPr lang="es-E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>
                <a:solidFill>
                  <a:schemeClr val="bg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200" dirty="0"/>
              <a:t>Factores Tecnológicos e idiomáticos</a:t>
            </a:r>
            <a:endParaRPr lang="en-GB" sz="1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71EF23-B6D0-ED98-81D2-5D37268E5D00}"/>
              </a:ext>
            </a:extLst>
          </p:cNvPr>
          <p:cNvSpPr txBox="1"/>
          <p:nvPr/>
        </p:nvSpPr>
        <p:spPr>
          <a:xfrm>
            <a:off x="1276539" y="6401403"/>
            <a:ext cx="10915461" cy="461665"/>
          </a:xfrm>
          <a:prstGeom prst="rect">
            <a:avLst/>
          </a:prstGeom>
          <a:solidFill>
            <a:srgbClr val="47ADC5"/>
          </a:solidFill>
        </p:spPr>
        <p:txBody>
          <a:bodyPr wrap="square" rtlCol="0">
            <a:spAutoFit/>
          </a:bodyPr>
          <a:lstStyle/>
          <a:p>
            <a:pPr algn="ctr"/>
            <a:endParaRPr lang="es-ES" sz="800" dirty="0">
              <a:solidFill>
                <a:srgbClr val="002060"/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endParaRPr lang="es-ES" sz="800" dirty="0">
              <a:solidFill>
                <a:srgbClr val="002060"/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endParaRPr lang="es-ES" sz="800" dirty="0">
              <a:solidFill>
                <a:srgbClr val="002060"/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755DF9E-D4B9-6F6D-4FD0-D8CC80F01F9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5768" y="2861493"/>
            <a:ext cx="2820040" cy="1547694"/>
          </a:xfrm>
          <a:prstGeom prst="rect">
            <a:avLst/>
          </a:prstGeom>
        </p:spPr>
      </p:pic>
      <p:pic>
        <p:nvPicPr>
          <p:cNvPr id="15" name="Picture 2" descr="cruz cristiana icono gratis">
            <a:extLst>
              <a:ext uri="{FF2B5EF4-FFF2-40B4-BE49-F238E27FC236}">
                <a16:creationId xmlns:a16="http://schemas.microsoft.com/office/drawing/2014/main" id="{985DB35B-8A48-FB0E-D0B1-8D0AEC829E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3721" y="936343"/>
            <a:ext cx="466935" cy="361719"/>
          </a:xfrm>
          <a:prstGeom prst="rect">
            <a:avLst/>
          </a:prstGeom>
          <a:solidFill>
            <a:srgbClr val="373266"/>
          </a:solidFill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99F7673-639A-CD1B-8C5C-092945D9933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46471">
            <a:off x="10297674" y="415183"/>
            <a:ext cx="306706" cy="315663"/>
          </a:xfrm>
          <a:prstGeom prst="rect">
            <a:avLst/>
          </a:prstGeom>
          <a:solidFill>
            <a:srgbClr val="373266"/>
          </a:solidFill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11F32A8-150E-485C-14E1-2441B179C68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974886" y="853701"/>
            <a:ext cx="360278" cy="360278"/>
          </a:xfrm>
          <a:prstGeom prst="rect">
            <a:avLst/>
          </a:prstGeom>
          <a:solidFill>
            <a:srgbClr val="373266"/>
          </a:solidFill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0890965-5D22-24C7-E083-7A2E5141DCF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377539" y="405729"/>
            <a:ext cx="477709" cy="370066"/>
          </a:xfrm>
          <a:prstGeom prst="rect">
            <a:avLst/>
          </a:prstGeom>
          <a:solidFill>
            <a:srgbClr val="373266"/>
          </a:solidFill>
        </p:spPr>
      </p:pic>
      <p:sp>
        <p:nvSpPr>
          <p:cNvPr id="4" name="TextBox 52">
            <a:extLst>
              <a:ext uri="{FF2B5EF4-FFF2-40B4-BE49-F238E27FC236}">
                <a16:creationId xmlns:a16="http://schemas.microsoft.com/office/drawing/2014/main" id="{1AB7138E-1184-4190-1985-6D95044C2C52}"/>
              </a:ext>
            </a:extLst>
          </p:cNvPr>
          <p:cNvSpPr txBox="1"/>
          <p:nvPr/>
        </p:nvSpPr>
        <p:spPr>
          <a:xfrm>
            <a:off x="9372415" y="2700873"/>
            <a:ext cx="1069287" cy="781752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36000" bIns="3600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b="1" dirty="0">
                <a:solidFill>
                  <a:schemeClr val="tx2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Incentivos fiscales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7" name="TextBox 50">
            <a:extLst>
              <a:ext uri="{FF2B5EF4-FFF2-40B4-BE49-F238E27FC236}">
                <a16:creationId xmlns:a16="http://schemas.microsoft.com/office/drawing/2014/main" id="{05E458D9-500E-D25E-4F08-B390CA29B176}"/>
              </a:ext>
            </a:extLst>
          </p:cNvPr>
          <p:cNvSpPr txBox="1"/>
          <p:nvPr/>
        </p:nvSpPr>
        <p:spPr>
          <a:xfrm>
            <a:off x="8169263" y="3382748"/>
            <a:ext cx="1069287" cy="781752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36000" bIns="3600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b="1" dirty="0">
                <a:solidFill>
                  <a:schemeClr val="tx2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Apoyo de las autoridades locales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13" name="TextBox 53">
            <a:extLst>
              <a:ext uri="{FF2B5EF4-FFF2-40B4-BE49-F238E27FC236}">
                <a16:creationId xmlns:a16="http://schemas.microsoft.com/office/drawing/2014/main" id="{4997EC9C-BCB3-B7A2-25F5-DD1EE3F8287A}"/>
              </a:ext>
            </a:extLst>
          </p:cNvPr>
          <p:cNvSpPr txBox="1"/>
          <p:nvPr/>
        </p:nvSpPr>
        <p:spPr>
          <a:xfrm>
            <a:off x="10454521" y="3346637"/>
            <a:ext cx="1130959" cy="986439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36000" bIns="3600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b="1" dirty="0">
                <a:solidFill>
                  <a:schemeClr val="tx2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Conexiones estratégicas Territorio español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14" name="TextBox 51">
            <a:extLst>
              <a:ext uri="{FF2B5EF4-FFF2-40B4-BE49-F238E27FC236}">
                <a16:creationId xmlns:a16="http://schemas.microsoft.com/office/drawing/2014/main" id="{0B9569F8-B722-DB73-2CC5-4CFB4E472C06}"/>
              </a:ext>
            </a:extLst>
          </p:cNvPr>
          <p:cNvSpPr txBox="1"/>
          <p:nvPr/>
        </p:nvSpPr>
        <p:spPr>
          <a:xfrm>
            <a:off x="8147117" y="4577772"/>
            <a:ext cx="1188806" cy="781752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36000" bIns="3600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dirty="0">
                <a:solidFill>
                  <a:schemeClr val="bg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Seguridad fiscal y jurídica</a:t>
            </a:r>
          </a:p>
        </p:txBody>
      </p:sp>
      <p:sp>
        <p:nvSpPr>
          <p:cNvPr id="21" name="TextBox 55">
            <a:extLst>
              <a:ext uri="{FF2B5EF4-FFF2-40B4-BE49-F238E27FC236}">
                <a16:creationId xmlns:a16="http://schemas.microsoft.com/office/drawing/2014/main" id="{968C74C9-72D3-972C-248D-DB5F61997198}"/>
              </a:ext>
            </a:extLst>
          </p:cNvPr>
          <p:cNvSpPr txBox="1"/>
          <p:nvPr/>
        </p:nvSpPr>
        <p:spPr>
          <a:xfrm>
            <a:off x="9329712" y="5117998"/>
            <a:ext cx="1243898" cy="986439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36000" bIns="3600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b="1" dirty="0">
                <a:solidFill>
                  <a:schemeClr val="bg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Ceuta Lifestile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23" name="Text Placeholder 1">
            <a:extLst>
              <a:ext uri="{FF2B5EF4-FFF2-40B4-BE49-F238E27FC236}">
                <a16:creationId xmlns:a16="http://schemas.microsoft.com/office/drawing/2014/main" id="{23295389-F175-B1D1-57C8-8FB128E2B379}"/>
              </a:ext>
            </a:extLst>
          </p:cNvPr>
          <p:cNvSpPr txBox="1">
            <a:spLocks/>
          </p:cNvSpPr>
          <p:nvPr/>
        </p:nvSpPr>
        <p:spPr>
          <a:xfrm>
            <a:off x="5505048" y="753380"/>
            <a:ext cx="1465326" cy="20954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eaLnBrk="1" hangingPunct="1">
              <a:defRPr sz="2800" b="1" i="0">
                <a:solidFill>
                  <a:srgbClr val="373266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277246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554492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831738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1108984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1386230" eaLnBrk="1" hangingPunct="1">
              <a:defRPr>
                <a:latin typeface="+mn-lt"/>
                <a:ea typeface="+mn-ea"/>
                <a:cs typeface="+mn-cs"/>
              </a:defRPr>
            </a:lvl6pPr>
            <a:lvl7pPr marL="1663476" eaLnBrk="1" hangingPunct="1">
              <a:defRPr>
                <a:latin typeface="+mn-lt"/>
                <a:ea typeface="+mn-ea"/>
                <a:cs typeface="+mn-cs"/>
              </a:defRPr>
            </a:lvl7pPr>
            <a:lvl8pPr marL="1940723" eaLnBrk="1" hangingPunct="1">
              <a:defRPr>
                <a:latin typeface="+mn-lt"/>
                <a:ea typeface="+mn-ea"/>
                <a:cs typeface="+mn-cs"/>
              </a:defRPr>
            </a:lvl8pPr>
            <a:lvl9pPr marL="2217969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Century Gothic"/>
                <a:ea typeface="+mn-ea"/>
                <a:cs typeface="Arial"/>
              </a:rPr>
              <a:t>Español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accent5"/>
              </a:solidFill>
              <a:effectLst/>
              <a:uLnTx/>
              <a:uFillTx/>
              <a:latin typeface="Century Gothic"/>
              <a:ea typeface="+mn-ea"/>
              <a:cs typeface="Arial" panose="020B0604020202020204" pitchFamily="34" charset="0"/>
            </a:endParaRPr>
          </a:p>
        </p:txBody>
      </p:sp>
      <p:sp>
        <p:nvSpPr>
          <p:cNvPr id="28" name="Left Brace 27">
            <a:extLst>
              <a:ext uri="{FF2B5EF4-FFF2-40B4-BE49-F238E27FC236}">
                <a16:creationId xmlns:a16="http://schemas.microsoft.com/office/drawing/2014/main" id="{39C2BB85-0388-6BF9-2DBD-A5A887A2B40D}"/>
              </a:ext>
            </a:extLst>
          </p:cNvPr>
          <p:cNvSpPr/>
          <p:nvPr/>
        </p:nvSpPr>
        <p:spPr>
          <a:xfrm>
            <a:off x="8876177" y="315156"/>
            <a:ext cx="321800" cy="781549"/>
          </a:xfrm>
          <a:prstGeom prst="leftBrace">
            <a:avLst>
              <a:gd name="adj1" fmla="val 8333"/>
              <a:gd name="adj2" fmla="val 4408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0589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423D30-4329-A751-1119-B9A21D2F18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Rectangle 88">
            <a:extLst>
              <a:ext uri="{FF2B5EF4-FFF2-40B4-BE49-F238E27FC236}">
                <a16:creationId xmlns:a16="http://schemas.microsoft.com/office/drawing/2014/main" id="{48150E56-6946-9FB3-9A90-CE10E1382AD1}"/>
              </a:ext>
            </a:extLst>
          </p:cNvPr>
          <p:cNvSpPr/>
          <p:nvPr/>
        </p:nvSpPr>
        <p:spPr>
          <a:xfrm>
            <a:off x="505988" y="2498659"/>
            <a:ext cx="11168841" cy="45769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FF0FBAB-F9FB-EE67-1F39-835B50FECC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3806" y="181136"/>
            <a:ext cx="11021373" cy="492443"/>
          </a:xfrm>
        </p:spPr>
        <p:txBody>
          <a:bodyPr/>
          <a:lstStyle/>
          <a:p>
            <a:r>
              <a:rPr lang="en-US" sz="3200" dirty="0"/>
              <a:t>Ceuta es un lugar estratégico para el sector del juego</a:t>
            </a:r>
          </a:p>
        </p:txBody>
      </p:sp>
      <p:sp>
        <p:nvSpPr>
          <p:cNvPr id="17" name="Text Placeholder 1">
            <a:extLst>
              <a:ext uri="{FF2B5EF4-FFF2-40B4-BE49-F238E27FC236}">
                <a16:creationId xmlns:a16="http://schemas.microsoft.com/office/drawing/2014/main" id="{FF6FB595-D649-A13D-081A-146D99FCB403}"/>
              </a:ext>
            </a:extLst>
          </p:cNvPr>
          <p:cNvSpPr txBox="1">
            <a:spLocks/>
          </p:cNvSpPr>
          <p:nvPr/>
        </p:nvSpPr>
        <p:spPr>
          <a:xfrm>
            <a:off x="1044177" y="2476815"/>
            <a:ext cx="4345572" cy="20639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eaLnBrk="1" hangingPunct="1">
              <a:defRPr sz="2800" b="1" i="0">
                <a:solidFill>
                  <a:srgbClr val="373266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277246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554492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831738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1108984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1386230" eaLnBrk="1" hangingPunct="1">
              <a:defRPr>
                <a:latin typeface="+mn-lt"/>
                <a:ea typeface="+mn-ea"/>
                <a:cs typeface="+mn-cs"/>
              </a:defRPr>
            </a:lvl6pPr>
            <a:lvl7pPr marL="1663476" eaLnBrk="1" hangingPunct="1">
              <a:defRPr>
                <a:latin typeface="+mn-lt"/>
                <a:ea typeface="+mn-ea"/>
                <a:cs typeface="+mn-cs"/>
              </a:defRPr>
            </a:lvl7pPr>
            <a:lvl8pPr marL="1940723" eaLnBrk="1" hangingPunct="1">
              <a:defRPr>
                <a:latin typeface="+mn-lt"/>
                <a:ea typeface="+mn-ea"/>
                <a:cs typeface="+mn-cs"/>
              </a:defRPr>
            </a:lvl8pPr>
            <a:lvl9pPr marL="2217969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CEC7A5F-2BDE-2B73-8E7B-F962AB6415CA}"/>
              </a:ext>
            </a:extLst>
          </p:cNvPr>
          <p:cNvGrpSpPr/>
          <p:nvPr/>
        </p:nvGrpSpPr>
        <p:grpSpPr>
          <a:xfrm>
            <a:off x="155582" y="2616813"/>
            <a:ext cx="12036418" cy="3527234"/>
            <a:chOff x="122274" y="2259182"/>
            <a:chExt cx="7620744" cy="352723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1C8D2AB-F247-CCE5-0105-A48E5684BE0F}"/>
                </a:ext>
              </a:extLst>
            </p:cNvPr>
            <p:cNvSpPr txBox="1"/>
            <p:nvPr/>
          </p:nvSpPr>
          <p:spPr>
            <a:xfrm>
              <a:off x="144705" y="2983021"/>
              <a:ext cx="7402239" cy="29238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lvl="0" indent="-285750">
                <a:buFont typeface="Arial" panose="020B0604020202020204" pitchFamily="34" charset="0"/>
                <a:buChar char="•"/>
                <a:defRPr/>
              </a:pPr>
              <a:r>
                <a:rPr lang="es-ES" sz="1300" dirty="0">
                  <a:solidFill>
                    <a:srgbClr val="FFFFFF"/>
                  </a:solidFill>
                  <a:latin typeface="Century Gothic"/>
                </a:rPr>
                <a:t> Las primeras empresas de Juego se instalaron en Ceuta en 2018  desde </a:t>
              </a:r>
              <a:r>
                <a:rPr lang="en-US" sz="1300" dirty="0">
                  <a:solidFill>
                    <a:srgbClr val="FFFFFF"/>
                  </a:solidFill>
                  <a:latin typeface="Century Gothic"/>
                </a:rPr>
                <a:t>Madrid, Barcelona y Valencia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6AF05D8-C87D-4E63-BB63-401FF88138EE}"/>
                </a:ext>
              </a:extLst>
            </p:cNvPr>
            <p:cNvSpPr txBox="1"/>
            <p:nvPr/>
          </p:nvSpPr>
          <p:spPr>
            <a:xfrm>
              <a:off x="145913" y="3890656"/>
              <a:ext cx="7328398" cy="6924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indent="-285750" algn="just">
                <a:buFont typeface="Arial" panose="020B0604020202020204" pitchFamily="34" charset="0"/>
                <a:buChar char="•"/>
                <a:defRPr/>
              </a:pPr>
              <a:r>
                <a:rPr lang="es-ES" altLang="en-US" sz="1300" dirty="0">
                  <a:solidFill>
                    <a:srgbClr val="FFFFFF"/>
                  </a:solidFill>
                  <a:latin typeface="Century Gothic"/>
                </a:rPr>
                <a:t>Los principales atractivos fueron la seguridad fiscal, agentes nativos, mayor calidad en servicios, menor tasa de deserción, el apoyo de las autoridades locales y las ventajas fiscales</a:t>
              </a:r>
            </a:p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en-GB" sz="1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921994C-EC2F-8B20-E36A-3C68532B01B4}"/>
                </a:ext>
              </a:extLst>
            </p:cNvPr>
            <p:cNvSpPr txBox="1"/>
            <p:nvPr/>
          </p:nvSpPr>
          <p:spPr>
            <a:xfrm>
              <a:off x="129821" y="3378855"/>
              <a:ext cx="7490345" cy="29238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42900" marR="0" lvl="0" indent="-342900">
                <a:buFont typeface="Arial" panose="020B0604020202020204" pitchFamily="34" charset="0"/>
                <a:buChar char="•"/>
                <a:tabLst>
                  <a:tab pos="457200" algn="l"/>
                </a:tabLst>
              </a:pPr>
              <a:r>
                <a:rPr lang="en-GB" sz="1300" dirty="0">
                  <a:solidFill>
                    <a:srgbClr val="FFFFFF"/>
                  </a:solidFill>
                  <a:latin typeface="Century Gothic"/>
                </a:rPr>
                <a:t>Los operadores Internationales trasladaron sus oficinas desde otras jurisdicciones como  Gibraltar, Malta, UK, Bulgaria, Rumanía, o Filipinas</a:t>
              </a:r>
              <a:endParaRPr lang="en-US" sz="1300" dirty="0">
                <a:solidFill>
                  <a:srgbClr val="FFFFFF"/>
                </a:solidFill>
                <a:latin typeface="Century Gothic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260764D-A6AF-8A55-1218-63D89C7641BE}"/>
                </a:ext>
              </a:extLst>
            </p:cNvPr>
            <p:cNvSpPr txBox="1"/>
            <p:nvPr/>
          </p:nvSpPr>
          <p:spPr>
            <a:xfrm>
              <a:off x="122274" y="5494028"/>
              <a:ext cx="7620744" cy="29238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lvl="0" indent="-285750" algn="just">
                <a:buFont typeface="Arial" panose="020B0604020202020204" pitchFamily="34" charset="0"/>
                <a:buChar char="•"/>
                <a:defRPr/>
              </a:pPr>
              <a:r>
                <a:rPr lang="en-GB" sz="1300" kern="1200" dirty="0">
                  <a:solidFill>
                    <a:srgbClr val="FFFFFF"/>
                  </a:solidFill>
                  <a:latin typeface="Century Gothic"/>
                  <a:ea typeface="+mn-ea"/>
                  <a:cs typeface="+mn-cs"/>
                </a:rPr>
                <a:t>Ceuta </a:t>
              </a:r>
              <a:r>
                <a:rPr lang="es-ES" altLang="en-US" sz="1300" dirty="0">
                  <a:solidFill>
                    <a:srgbClr val="FFFFFF"/>
                  </a:solidFill>
                  <a:latin typeface="Century Gothic"/>
                </a:rPr>
                <a:t>se ha convertido en un centro tecnológico europeo (operadores, proveedores de juego, auditores, ciberseguridad, call centers…)</a:t>
              </a:r>
              <a:endParaRPr lang="en-GB" sz="1300" dirty="0">
                <a:solidFill>
                  <a:srgbClr val="FFFFFF"/>
                </a:solidFill>
                <a:latin typeface="Century Gothic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6AB72F3-6E38-C262-1B9D-DD0FA7B24925}"/>
                </a:ext>
              </a:extLst>
            </p:cNvPr>
            <p:cNvSpPr txBox="1"/>
            <p:nvPr/>
          </p:nvSpPr>
          <p:spPr>
            <a:xfrm>
              <a:off x="152895" y="4509684"/>
              <a:ext cx="7045207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lvl="0" indent="-285750">
                <a:buFont typeface="Arial" panose="020B0604020202020204" pitchFamily="34" charset="0"/>
                <a:buChar char="•"/>
                <a:tabLst>
                  <a:tab pos="457200" algn="l"/>
                </a:tabLst>
              </a:pPr>
              <a:r>
                <a:rPr lang="es-ES" sz="1300" dirty="0">
                  <a:solidFill>
                    <a:srgbClr val="FFFFFF"/>
                  </a:solidFill>
                  <a:latin typeface="Century Gothic"/>
                </a:rPr>
                <a:t>El 90% del sector del juego en España opera desde territorio Ceutí cubriendo el mercado nacional e internacional</a:t>
              </a:r>
            </a:p>
            <a:p>
              <a:pPr lvl="0">
                <a:tabLst>
                  <a:tab pos="457200" algn="l"/>
                </a:tabLst>
              </a:pPr>
              <a:endParaRPr lang="es-ES" sz="1300" dirty="0">
                <a:solidFill>
                  <a:srgbClr val="FFFFFF"/>
                </a:solidFill>
                <a:latin typeface="Century Gothic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45450FA2-D8F1-C595-24D5-03FEDCADC00E}"/>
                </a:ext>
              </a:extLst>
            </p:cNvPr>
            <p:cNvSpPr/>
            <p:nvPr/>
          </p:nvSpPr>
          <p:spPr>
            <a:xfrm>
              <a:off x="1479033" y="2259182"/>
              <a:ext cx="5114003" cy="32909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uLnTx/>
                  <a:uFillTx/>
                  <a:latin typeface="Aptos" panose="020B0004020202020204" pitchFamily="34" charset="0"/>
                  <a:cs typeface="Times New Roman" panose="02020603050405020304" pitchFamily="18" charset="0"/>
                </a:rPr>
                <a:t>Ventajas fiscales y c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uLnTx/>
                  <a:uFillTx/>
                  <a:latin typeface="Aptos" panose="020B0004020202020204" pitchFamily="34" charset="0"/>
                  <a:cs typeface="Times New Roman" panose="02020603050405020304" pitchFamily="18" charset="0"/>
                </a:rPr>
                <a:t>recimiento de</a:t>
              </a:r>
              <a:r>
                <a:rPr lang="en-US" sz="2000" b="1" dirty="0">
                  <a:solidFill>
                    <a:srgbClr val="FFFFFF"/>
                  </a:solidFill>
                  <a:latin typeface="Century Gothic"/>
                </a:rPr>
                <a:t> la industria del juego online</a:t>
              </a:r>
              <a:endParaRPr lang="en-US" sz="2000" b="1" dirty="0">
                <a:solidFill>
                  <a:srgbClr val="FFFFFF"/>
                </a:solidFill>
                <a:latin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815720FD-2AAC-4133-7233-34EDFE4065B7}"/>
              </a:ext>
            </a:extLst>
          </p:cNvPr>
          <p:cNvSpPr txBox="1"/>
          <p:nvPr/>
        </p:nvSpPr>
        <p:spPr>
          <a:xfrm>
            <a:off x="1276538" y="6383840"/>
            <a:ext cx="10915461" cy="461665"/>
          </a:xfrm>
          <a:prstGeom prst="rect">
            <a:avLst/>
          </a:prstGeom>
          <a:solidFill>
            <a:srgbClr val="47ADC5"/>
          </a:solidFill>
        </p:spPr>
        <p:txBody>
          <a:bodyPr wrap="square" rtlCol="0">
            <a:spAutoFit/>
          </a:bodyPr>
          <a:lstStyle/>
          <a:p>
            <a:pPr algn="ctr"/>
            <a:endParaRPr lang="es-ES" sz="800" dirty="0">
              <a:solidFill>
                <a:srgbClr val="002060"/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endParaRPr lang="es-ES" sz="800" dirty="0">
              <a:solidFill>
                <a:srgbClr val="002060"/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endParaRPr lang="es-ES" sz="800" dirty="0">
              <a:solidFill>
                <a:srgbClr val="002060"/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151AF91-4E33-D2AF-308E-A329CE040B9A}"/>
              </a:ext>
            </a:extLst>
          </p:cNvPr>
          <p:cNvSpPr/>
          <p:nvPr/>
        </p:nvSpPr>
        <p:spPr>
          <a:xfrm>
            <a:off x="452726" y="929005"/>
            <a:ext cx="11014733" cy="1215184"/>
          </a:xfrm>
          <a:prstGeom prst="roundRect">
            <a:avLst>
              <a:gd name="adj" fmla="val 8667"/>
            </a:avLst>
          </a:prstGeom>
          <a:noFill/>
          <a:ln w="952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5FD8555E-68C0-2CE3-8588-A098EFFB16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29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2CBFEE-DC62-171D-EEDE-5C1642F29747}"/>
              </a:ext>
            </a:extLst>
          </p:cNvPr>
          <p:cNvSpPr txBox="1"/>
          <p:nvPr/>
        </p:nvSpPr>
        <p:spPr>
          <a:xfrm>
            <a:off x="178526" y="5211757"/>
            <a:ext cx="11553143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s-ES" altLang="en-US" sz="1300" dirty="0">
                <a:solidFill>
                  <a:srgbClr val="FFFFFF"/>
                </a:solidFill>
                <a:latin typeface="Century Gothic"/>
              </a:rPr>
              <a:t>La industria del juego ha generado en torno a 1.000 nuevos empleos y se ha ganado el apoyo y el respeto de las autoridades locales y de la población ceutí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s-ES" altLang="en-US" sz="130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512C612C-5DAC-F33E-4281-98040842E6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29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Text Placeholder 1">
            <a:extLst>
              <a:ext uri="{FF2B5EF4-FFF2-40B4-BE49-F238E27FC236}">
                <a16:creationId xmlns:a16="http://schemas.microsoft.com/office/drawing/2014/main" id="{8FB4C2B6-45AF-6F45-A498-BC1F4021AD2D}"/>
              </a:ext>
            </a:extLst>
          </p:cNvPr>
          <p:cNvSpPr txBox="1">
            <a:spLocks/>
          </p:cNvSpPr>
          <p:nvPr/>
        </p:nvSpPr>
        <p:spPr>
          <a:xfrm>
            <a:off x="3581400" y="948440"/>
            <a:ext cx="4012482" cy="37274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eaLnBrk="1" hangingPunct="1">
              <a:defRPr sz="2800" b="1" i="0">
                <a:solidFill>
                  <a:srgbClr val="373266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277246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554492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831738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1108984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1386230" eaLnBrk="1" hangingPunct="1">
              <a:defRPr>
                <a:latin typeface="+mn-lt"/>
                <a:ea typeface="+mn-ea"/>
                <a:cs typeface="+mn-cs"/>
              </a:defRPr>
            </a:lvl6pPr>
            <a:lvl7pPr marL="1663476" eaLnBrk="1" hangingPunct="1">
              <a:defRPr>
                <a:latin typeface="+mn-lt"/>
                <a:ea typeface="+mn-ea"/>
                <a:cs typeface="+mn-cs"/>
              </a:defRPr>
            </a:lvl7pPr>
            <a:lvl8pPr marL="1940723" eaLnBrk="1" hangingPunct="1">
              <a:defRPr>
                <a:latin typeface="+mn-lt"/>
                <a:ea typeface="+mn-ea"/>
                <a:cs typeface="+mn-cs"/>
              </a:defRPr>
            </a:lvl8pPr>
            <a:lvl9pPr marL="2217969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BB0C7"/>
                </a:solidFill>
                <a:effectLst/>
                <a:uLnTx/>
                <a:uFillTx/>
                <a:latin typeface="Century Gothic"/>
                <a:ea typeface="+mn-ea"/>
                <a:cs typeface="Arial"/>
              </a:rPr>
              <a:t>Impuestos sobre el juego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4BB0C7"/>
              </a:solidFill>
              <a:effectLst/>
              <a:uLnTx/>
              <a:uFillTx/>
              <a:latin typeface="Century Gothic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Text Placeholder 1">
            <a:extLst>
              <a:ext uri="{FF2B5EF4-FFF2-40B4-BE49-F238E27FC236}">
                <a16:creationId xmlns:a16="http://schemas.microsoft.com/office/drawing/2014/main" id="{E88ADF46-4798-C6CE-2C44-55076FB2D02F}"/>
              </a:ext>
            </a:extLst>
          </p:cNvPr>
          <p:cNvSpPr txBox="1">
            <a:spLocks/>
          </p:cNvSpPr>
          <p:nvPr/>
        </p:nvSpPr>
        <p:spPr>
          <a:xfrm>
            <a:off x="850833" y="1512700"/>
            <a:ext cx="10472509" cy="415254"/>
          </a:xfrm>
          <a:prstGeom prst="roundRect">
            <a:avLst/>
          </a:prstGeom>
          <a:solidFill>
            <a:schemeClr val="accent4"/>
          </a:solidFill>
        </p:spPr>
        <p:txBody>
          <a:bodyPr vert="horz" lIns="0" tIns="0" rIns="0" bIns="0" rtlCol="0" anchor="ctr" anchorCtr="1">
            <a:noAutofit/>
          </a:bodyPr>
          <a:lstStyle>
            <a:lvl1pPr marL="0" eaLnBrk="1" hangingPunct="1">
              <a:defRPr sz="2800" b="1" i="0">
                <a:solidFill>
                  <a:srgbClr val="373266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277246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554492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831738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1108984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1386230" eaLnBrk="1" hangingPunct="1">
              <a:defRPr>
                <a:latin typeface="+mn-lt"/>
                <a:ea typeface="+mn-ea"/>
                <a:cs typeface="+mn-cs"/>
              </a:defRPr>
            </a:lvl6pPr>
            <a:lvl7pPr marL="1663476" eaLnBrk="1" hangingPunct="1">
              <a:defRPr>
                <a:latin typeface="+mn-lt"/>
                <a:ea typeface="+mn-ea"/>
                <a:cs typeface="+mn-cs"/>
              </a:defRPr>
            </a:lvl7pPr>
            <a:lvl8pPr marL="1940723" eaLnBrk="1" hangingPunct="1">
              <a:defRPr>
                <a:latin typeface="+mn-lt"/>
                <a:ea typeface="+mn-ea"/>
                <a:cs typeface="+mn-cs"/>
              </a:defRPr>
            </a:lvl8pPr>
            <a:lvl9pPr marL="2217969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n-US" sz="1400" dirty="0">
                <a:solidFill>
                  <a:schemeClr val="tx2"/>
                </a:solidFill>
                <a:latin typeface="inherit"/>
              </a:rPr>
              <a:t>El impuesto sobre las actividades de juego realizadas desde Ceuta es del  10% del beneficio neto, frente al 20% en el resto de España</a:t>
            </a:r>
            <a:r>
              <a:rPr lang="es-ES" altLang="en-US" sz="1400" dirty="0">
                <a:solidFill>
                  <a:schemeClr val="tx2"/>
                </a:solidFill>
              </a:rPr>
              <a:t> </a:t>
            </a:r>
            <a:endParaRPr lang="es-ES" altLang="en-US" sz="1400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3416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0A7193BA-B287-B379-B231-C2E3F3CD611A}"/>
              </a:ext>
            </a:extLst>
          </p:cNvPr>
          <p:cNvSpPr txBox="1"/>
          <p:nvPr/>
        </p:nvSpPr>
        <p:spPr>
          <a:xfrm>
            <a:off x="1276538" y="6383840"/>
            <a:ext cx="10915461" cy="461665"/>
          </a:xfrm>
          <a:prstGeom prst="rect">
            <a:avLst/>
          </a:prstGeom>
          <a:solidFill>
            <a:srgbClr val="47ADC5"/>
          </a:solidFill>
        </p:spPr>
        <p:txBody>
          <a:bodyPr wrap="square" rtlCol="0">
            <a:spAutoFit/>
          </a:bodyPr>
          <a:lstStyle/>
          <a:p>
            <a:pPr algn="ctr"/>
            <a:endParaRPr lang="es-ES" sz="800" dirty="0">
              <a:solidFill>
                <a:srgbClr val="002060"/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endParaRPr lang="es-ES" sz="800" dirty="0">
              <a:solidFill>
                <a:srgbClr val="002060"/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endParaRPr lang="es-ES" sz="800" dirty="0">
              <a:solidFill>
                <a:srgbClr val="002060"/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566C6F-D7B0-39A2-96C3-FC19F821C7A0}"/>
              </a:ext>
            </a:extLst>
          </p:cNvPr>
          <p:cNvSpPr txBox="1"/>
          <p:nvPr/>
        </p:nvSpPr>
        <p:spPr>
          <a:xfrm>
            <a:off x="168963" y="2166248"/>
            <a:ext cx="11854069" cy="415498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endParaRPr lang="en-US" sz="2400" dirty="0">
              <a:latin typeface="+mn-lt"/>
            </a:endParaRPr>
          </a:p>
          <a:p>
            <a:pPr algn="l"/>
            <a:endParaRPr lang="en-US" sz="2400" dirty="0"/>
          </a:p>
          <a:p>
            <a:pPr algn="l"/>
            <a:endParaRPr lang="en-US" sz="2400" dirty="0">
              <a:latin typeface="+mn-lt"/>
            </a:endParaRPr>
          </a:p>
          <a:p>
            <a:pPr algn="l"/>
            <a:endParaRPr lang="en-US" sz="2400" dirty="0"/>
          </a:p>
          <a:p>
            <a:pPr algn="l"/>
            <a:endParaRPr lang="en-US" sz="2400" dirty="0">
              <a:latin typeface="+mn-lt"/>
            </a:endParaRPr>
          </a:p>
          <a:p>
            <a:pPr algn="l"/>
            <a:endParaRPr lang="en-US" sz="2400" dirty="0"/>
          </a:p>
          <a:p>
            <a:pPr algn="l"/>
            <a:endParaRPr lang="en-US" sz="2400" dirty="0">
              <a:latin typeface="+mn-lt"/>
            </a:endParaRPr>
          </a:p>
          <a:p>
            <a:pPr algn="l"/>
            <a:endParaRPr lang="en-US" sz="2400" dirty="0"/>
          </a:p>
          <a:p>
            <a:pPr algn="l"/>
            <a:endParaRPr lang="en-US" sz="2400" dirty="0">
              <a:latin typeface="+mn-lt"/>
            </a:endParaRPr>
          </a:p>
          <a:p>
            <a:pPr algn="l"/>
            <a:endParaRPr lang="en-US" sz="2400" dirty="0"/>
          </a:p>
          <a:p>
            <a:pPr algn="l"/>
            <a:endParaRPr lang="en-US" sz="2400" dirty="0">
              <a:latin typeface="+mn-lt"/>
            </a:endParaRPr>
          </a:p>
        </p:txBody>
      </p:sp>
      <p:pic>
        <p:nvPicPr>
          <p:cNvPr id="28" name="Gráfico 27">
            <a:extLst>
              <a:ext uri="{FF2B5EF4-FFF2-40B4-BE49-F238E27FC236}">
                <a16:creationId xmlns:a16="http://schemas.microsoft.com/office/drawing/2014/main" id="{268C3320-E9CA-1820-6E4A-B88E597A5612}"/>
              </a:ext>
            </a:extLst>
          </p:cNvPr>
          <p:cNvPicPr>
            <a:picLocks noChangeAspect="1"/>
          </p:cNvPicPr>
          <p:nvPr/>
        </p:nvPicPr>
        <p:blipFill>
          <a:blip r:embed="rId2">
            <a:lum/>
            <a:alphaModFix amt="50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39929" y="2706890"/>
            <a:ext cx="3096030" cy="2428664"/>
          </a:xfrm>
          <a:prstGeom prst="rect">
            <a:avLst/>
          </a:prstGeom>
        </p:spPr>
      </p:pic>
      <p:sp>
        <p:nvSpPr>
          <p:cNvPr id="10" name="Rectangle 6">
            <a:extLst>
              <a:ext uri="{FF2B5EF4-FFF2-40B4-BE49-F238E27FC236}">
                <a16:creationId xmlns:a16="http://schemas.microsoft.com/office/drawing/2014/main" id="{F0487A01-FBFA-2260-1565-F2EB63705E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Roboto" panose="02000000000000000000" pitchFamily="2" charset="0"/>
              </a:rPr>
            </a:br>
            <a:endParaRPr kumimoji="0" lang="es-E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7">
            <a:extLst>
              <a:ext uri="{FF2B5EF4-FFF2-40B4-BE49-F238E27FC236}">
                <a16:creationId xmlns:a16="http://schemas.microsoft.com/office/drawing/2014/main" id="{C0B22942-9951-59AC-A484-5F9E058034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16C40751-EA52-A0F2-6154-153DCA35E3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39751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5D71EF54-8589-F738-3721-A94F6D9599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39751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9A3389-4BB9-7280-657C-1E0089CF23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1755358"/>
            <a:ext cx="12192000" cy="307777"/>
          </a:xfrm>
          <a:solidFill>
            <a:schemeClr val="accent3"/>
          </a:solidFill>
        </p:spPr>
        <p:txBody>
          <a:bodyPr/>
          <a:lstStyle/>
          <a:p>
            <a:pPr algn="l"/>
            <a:r>
              <a:rPr lang="es-ES_tradnl" sz="1400" b="1" dirty="0">
                <a:effectLst/>
                <a:latin typeface="Calibri"/>
                <a:ea typeface="Times New Roman" panose="02020603050405020304" pitchFamily="18" charset="0"/>
                <a:cs typeface="Calibri"/>
              </a:rPr>
              <a:t>    </a:t>
            </a:r>
            <a:r>
              <a:rPr lang="es-ES_tradnl" sz="2000" kern="1200" dirty="0">
                <a:solidFill>
                  <a:srgbClr val="FFFFFF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Objetivos iniciales :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1977FBB6-1A4F-5BC5-177E-4A91B2871C6B}"/>
              </a:ext>
            </a:extLst>
          </p:cNvPr>
          <p:cNvSpPr txBox="1"/>
          <p:nvPr/>
        </p:nvSpPr>
        <p:spPr>
          <a:xfrm>
            <a:off x="518846" y="289501"/>
            <a:ext cx="11154305" cy="1628651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  <a:tabLst>
                <a:tab pos="240665" algn="l"/>
                <a:tab pos="241300" algn="l"/>
              </a:tabLst>
            </a:pPr>
            <a:r>
              <a:rPr lang="es-ES_tradnl" sz="2800" b="1" dirty="0">
                <a:solidFill>
                  <a:schemeClr val="bg1"/>
                </a:solidFill>
                <a:latin typeface="Century Gothic"/>
                <a:cs typeface="Arial"/>
              </a:rPr>
              <a:t>Bet on Ceuta es una asociación sin ánimo de lucro que se creó a finales del 2019 para ayudar y potenciar el crecimiento del sector del juego 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Wingdings"/>
              <a:buChar char="v"/>
              <a:tabLst>
                <a:tab pos="240665" algn="l"/>
                <a:tab pos="241300" algn="l"/>
              </a:tabLst>
            </a:pPr>
            <a:endParaRPr lang="es-ES" sz="1600" spc="-5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5" name="object 14">
            <a:extLst>
              <a:ext uri="{FF2B5EF4-FFF2-40B4-BE49-F238E27FC236}">
                <a16:creationId xmlns:a16="http://schemas.microsoft.com/office/drawing/2014/main" id="{B2E64A2A-B6F1-F66E-209A-F09E3066A2CF}"/>
              </a:ext>
            </a:extLst>
          </p:cNvPr>
          <p:cNvSpPr txBox="1">
            <a:spLocks/>
          </p:cNvSpPr>
          <p:nvPr/>
        </p:nvSpPr>
        <p:spPr>
          <a:xfrm>
            <a:off x="11304044" y="4862904"/>
            <a:ext cx="166370" cy="211454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200" b="0" i="0" kern="1200">
                <a:solidFill>
                  <a:srgbClr val="898989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pPr marL="381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4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pic>
        <p:nvPicPr>
          <p:cNvPr id="8" name="Gráfico 5">
            <a:extLst>
              <a:ext uri="{FF2B5EF4-FFF2-40B4-BE49-F238E27FC236}">
                <a16:creationId xmlns:a16="http://schemas.microsoft.com/office/drawing/2014/main" id="{7B062BF3-BED1-2EB6-45A5-E4019E89F6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04611" y="5728501"/>
            <a:ext cx="884621" cy="26516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F213C9D4-7188-E7AA-2F7C-BB589234E40B}"/>
              </a:ext>
            </a:extLst>
          </p:cNvPr>
          <p:cNvSpPr/>
          <p:nvPr/>
        </p:nvSpPr>
        <p:spPr>
          <a:xfrm>
            <a:off x="621602" y="2334332"/>
            <a:ext cx="504252" cy="410480"/>
          </a:xfrm>
          <a:prstGeom prst="rect">
            <a:avLst/>
          </a:prstGeom>
          <a:solidFill>
            <a:srgbClr val="9BBB59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perspectiveRight">
              <a:rot lat="21301137" lon="20398826" rev="26213"/>
            </a:camera>
            <a:lightRig rig="threePt" dir="t"/>
          </a:scene3d>
          <a:sp3d extrusionH="819150" prstMaterial="flat">
            <a:bevelT w="63500" h="31750"/>
            <a:extrusionClr>
              <a:srgbClr val="8064A2">
                <a:lumMod val="75000"/>
              </a:srgbClr>
            </a:extrusionClr>
          </a:sp3d>
        </p:spPr>
        <p:txBody>
          <a:bodyPr rtlCol="0" anchor="ctr"/>
          <a:lstStyle/>
          <a:p>
            <a:pPr marL="0" marR="0" lvl="0" indent="0" algn="ctr" defTabSz="38098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0" cap="none" spc="50" normalizeH="0" baseline="0" noProof="0" dirty="0">
                <a:ln w="13500">
                  <a:solidFill>
                    <a:srgbClr val="007CF7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888 Medium" panose="00000600000000000000" pitchFamily="50" charset="0"/>
                <a:ea typeface="888 Medium" panose="00000600000000000000" pitchFamily="50" charset="0"/>
                <a:cs typeface="Arial" pitchFamily="34" charset="0"/>
              </a:rPr>
              <a:t>1</a:t>
            </a:r>
            <a:endParaRPr kumimoji="0" lang="ko-KR" altLang="en-US" sz="2400" b="1" i="0" u="none" strike="noStrike" kern="0" cap="none" spc="50" normalizeH="0" baseline="0" noProof="0" dirty="0">
              <a:ln w="13500">
                <a:solidFill>
                  <a:srgbClr val="007CF7">
                    <a:shade val="2500"/>
                    <a:alpha val="6500"/>
                  </a:srgbClr>
                </a:solidFill>
                <a:prstDash val="solid"/>
              </a:ln>
              <a:solidFill>
                <a:srgbClr val="FFFFFF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uLnTx/>
              <a:uFillTx/>
              <a:latin typeface="888 Medium" panose="00000600000000000000" pitchFamily="50" charset="0"/>
              <a:ea typeface="맑은 고딕" panose="020B0503020000020004" pitchFamily="34" charset="-127"/>
              <a:cs typeface="Arial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E5FA023-1F9D-D36E-B803-0DBB8896C015}"/>
              </a:ext>
            </a:extLst>
          </p:cNvPr>
          <p:cNvSpPr/>
          <p:nvPr/>
        </p:nvSpPr>
        <p:spPr>
          <a:xfrm>
            <a:off x="330602" y="3081449"/>
            <a:ext cx="504252" cy="410480"/>
          </a:xfrm>
          <a:prstGeom prst="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perspectiveRight">
              <a:rot lat="0" lon="1499958" rev="0"/>
            </a:camera>
            <a:lightRig rig="threePt" dir="t"/>
          </a:scene3d>
          <a:sp3d extrusionH="819150" prstMaterial="flat">
            <a:bevelT w="38100" h="44450"/>
            <a:extrusionClr>
              <a:srgbClr val="F79646">
                <a:lumMod val="50000"/>
              </a:srgbClr>
            </a:extrusionClr>
          </a:sp3d>
        </p:spPr>
        <p:txBody>
          <a:bodyPr rtlCol="0" anchor="ctr"/>
          <a:lstStyle/>
          <a:p>
            <a:pPr marL="0" marR="0" lvl="0" indent="0" algn="ctr" defTabSz="38098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0" cap="none" spc="50" normalizeH="0" baseline="0" noProof="0">
                <a:ln w="13500">
                  <a:solidFill>
                    <a:srgbClr val="007CF7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888 Medium" panose="00000600000000000000" pitchFamily="50" charset="0"/>
                <a:ea typeface="888 Medium" panose="00000600000000000000" pitchFamily="50" charset="0"/>
                <a:cs typeface="Arial" pitchFamily="34" charset="0"/>
              </a:rPr>
              <a:t>2</a:t>
            </a:r>
            <a:endParaRPr kumimoji="0" lang="ko-KR" altLang="en-US" sz="2400" b="1" i="0" u="none" strike="noStrike" kern="0" cap="none" spc="50" normalizeH="0" baseline="0" noProof="0">
              <a:ln w="13500">
                <a:solidFill>
                  <a:srgbClr val="007CF7">
                    <a:shade val="2500"/>
                    <a:alpha val="6500"/>
                  </a:srgbClr>
                </a:solidFill>
                <a:prstDash val="solid"/>
              </a:ln>
              <a:solidFill>
                <a:srgbClr val="FFFFFF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uLnTx/>
              <a:uFillTx/>
              <a:latin typeface="888 Medium" panose="00000600000000000000" pitchFamily="50" charset="0"/>
              <a:ea typeface="맑은 고딕" panose="020B0503020000020004" pitchFamily="34" charset="-127"/>
              <a:cs typeface="Arial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6245BE3-F162-CDBE-DEBE-11F324093B16}"/>
              </a:ext>
            </a:extLst>
          </p:cNvPr>
          <p:cNvSpPr/>
          <p:nvPr/>
        </p:nvSpPr>
        <p:spPr>
          <a:xfrm>
            <a:off x="1922849" y="2352494"/>
            <a:ext cx="123268" cy="461195"/>
          </a:xfrm>
          <a:prstGeom prst="rect">
            <a:avLst/>
          </a:prstGeom>
          <a:solidFill>
            <a:srgbClr val="9BBB59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38098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888 Medium" panose="00000600000000000000" pitchFamily="50" charset="0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306D60F-C863-47C6-5630-31D0F960F0A9}"/>
              </a:ext>
            </a:extLst>
          </p:cNvPr>
          <p:cNvSpPr/>
          <p:nvPr/>
        </p:nvSpPr>
        <p:spPr>
          <a:xfrm>
            <a:off x="1922849" y="3094271"/>
            <a:ext cx="123268" cy="461195"/>
          </a:xfrm>
          <a:prstGeom prst="rect">
            <a:avLst/>
          </a:prstGeom>
          <a:solidFill>
            <a:srgbClr val="F79646">
              <a:lumMod val="5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38098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>
              <a:ln>
                <a:noFill/>
              </a:ln>
              <a:solidFill>
                <a:srgbClr val="45AA5D"/>
              </a:solidFill>
              <a:effectLst/>
              <a:uLnTx/>
              <a:uFillTx/>
              <a:latin typeface="888 Medium" panose="00000600000000000000" pitchFamily="50" charset="0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18" name="Chevron 13">
            <a:extLst>
              <a:ext uri="{FF2B5EF4-FFF2-40B4-BE49-F238E27FC236}">
                <a16:creationId xmlns:a16="http://schemas.microsoft.com/office/drawing/2014/main" id="{77768735-0899-4640-1A6C-764D03192E23}"/>
              </a:ext>
            </a:extLst>
          </p:cNvPr>
          <p:cNvSpPr/>
          <p:nvPr/>
        </p:nvSpPr>
        <p:spPr>
          <a:xfrm>
            <a:off x="1455212" y="2471406"/>
            <a:ext cx="295000" cy="167142"/>
          </a:xfrm>
          <a:prstGeom prst="chevron">
            <a:avLst/>
          </a:prstGeom>
          <a:solidFill>
            <a:srgbClr val="9BBB59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38098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888 Medium" panose="00000600000000000000" pitchFamily="50" charset="0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19" name="Chevron 79">
            <a:extLst>
              <a:ext uri="{FF2B5EF4-FFF2-40B4-BE49-F238E27FC236}">
                <a16:creationId xmlns:a16="http://schemas.microsoft.com/office/drawing/2014/main" id="{464EDA11-50AA-A732-AD14-FBE6ED383AB3}"/>
              </a:ext>
            </a:extLst>
          </p:cNvPr>
          <p:cNvSpPr/>
          <p:nvPr/>
        </p:nvSpPr>
        <p:spPr>
          <a:xfrm rot="10800000" flipH="1">
            <a:off x="1455212" y="3260797"/>
            <a:ext cx="295000" cy="167142"/>
          </a:xfrm>
          <a:prstGeom prst="chevron">
            <a:avLst/>
          </a:prstGeom>
          <a:solidFill>
            <a:srgbClr val="F79646">
              <a:lumMod val="5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38098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>
              <a:ln>
                <a:noFill/>
              </a:ln>
              <a:solidFill>
                <a:srgbClr val="45AA5D"/>
              </a:solidFill>
              <a:effectLst/>
              <a:uLnTx/>
              <a:uFillTx/>
              <a:latin typeface="888 Medium" panose="00000600000000000000" pitchFamily="50" charset="0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AD744DA-4441-11C4-DCEA-3397C9ADEBDE}"/>
              </a:ext>
            </a:extLst>
          </p:cNvPr>
          <p:cNvSpPr/>
          <p:nvPr/>
        </p:nvSpPr>
        <p:spPr>
          <a:xfrm>
            <a:off x="656014" y="3833260"/>
            <a:ext cx="504252" cy="410480"/>
          </a:xfrm>
          <a:prstGeom prst="rect">
            <a:avLst/>
          </a:prstGeom>
          <a:solidFill>
            <a:srgbClr val="4F81BD"/>
          </a:solidFill>
          <a:ln w="25400" cap="flat" cmpd="sng" algn="ctr">
            <a:noFill/>
            <a:prstDash val="solid"/>
          </a:ln>
          <a:effectLst/>
          <a:scene3d>
            <a:camera prst="perspectiveRight">
              <a:rot lat="21301137" lon="20398826" rev="26213"/>
            </a:camera>
            <a:lightRig rig="threePt" dir="t"/>
          </a:scene3d>
          <a:sp3d extrusionH="819150" prstMaterial="flat">
            <a:bevelT w="63500" h="31750"/>
            <a:extrusionClr>
              <a:srgbClr val="002E5C"/>
            </a:extrusionClr>
          </a:sp3d>
        </p:spPr>
        <p:txBody>
          <a:bodyPr rtlCol="0" anchor="ctr"/>
          <a:lstStyle/>
          <a:p>
            <a:pPr marL="0" marR="0" lvl="0" indent="0" algn="ctr" defTabSz="38098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altLang="ko-KR" sz="2400" b="1" i="0" u="none" strike="noStrike" kern="0" cap="none" spc="50" normalizeH="0" baseline="0" noProof="0" dirty="0">
                <a:ln w="13500">
                  <a:solidFill>
                    <a:srgbClr val="007CF7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888 Medium" panose="00000600000000000000" pitchFamily="50" charset="0"/>
                <a:ea typeface="맑은 고딕" panose="020B0503020000020004" pitchFamily="34" charset="-127"/>
                <a:cs typeface="Arial" pitchFamily="34" charset="0"/>
              </a:rPr>
              <a:t>3</a:t>
            </a:r>
            <a:endParaRPr kumimoji="0" lang="ko-KR" altLang="en-US" sz="2400" b="1" i="0" u="none" strike="noStrike" kern="0" cap="none" spc="50" normalizeH="0" baseline="0" noProof="0" dirty="0">
              <a:ln w="13500">
                <a:solidFill>
                  <a:srgbClr val="007CF7">
                    <a:shade val="2500"/>
                    <a:alpha val="6500"/>
                  </a:srgbClr>
                </a:solidFill>
                <a:prstDash val="solid"/>
              </a:ln>
              <a:solidFill>
                <a:srgbClr val="FFFFFF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uLnTx/>
              <a:uFillTx/>
              <a:latin typeface="888 Medium" panose="00000600000000000000" pitchFamily="50" charset="0"/>
              <a:ea typeface="맑은 고딕" panose="020B0503020000020004" pitchFamily="34" charset="-127"/>
              <a:cs typeface="Arial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1FACA5E-27A9-A9CB-0FD2-DD007E4697BB}"/>
              </a:ext>
            </a:extLst>
          </p:cNvPr>
          <p:cNvSpPr/>
          <p:nvPr/>
        </p:nvSpPr>
        <p:spPr>
          <a:xfrm>
            <a:off x="373119" y="4659213"/>
            <a:ext cx="504252" cy="410480"/>
          </a:xfrm>
          <a:prstGeom prst="rect">
            <a:avLst/>
          </a:prstGeom>
          <a:solidFill>
            <a:srgbClr val="4BACC6">
              <a:lumMod val="75000"/>
            </a:srgbClr>
          </a:solidFill>
          <a:ln w="25400" cap="flat" cmpd="sng" algn="ctr">
            <a:noFill/>
            <a:prstDash val="solid"/>
          </a:ln>
          <a:effectLst/>
          <a:scene3d>
            <a:camera prst="perspectiveRight">
              <a:rot lat="0" lon="1499958" rev="0"/>
            </a:camera>
            <a:lightRig rig="threePt" dir="t"/>
          </a:scene3d>
          <a:sp3d extrusionH="819150" prstMaterial="flat">
            <a:bevelT w="38100" h="44450"/>
            <a:extrusionClr>
              <a:srgbClr val="4BACC6">
                <a:lumMod val="50000"/>
              </a:srgbClr>
            </a:extrusionClr>
          </a:sp3d>
        </p:spPr>
        <p:txBody>
          <a:bodyPr rtlCol="0" anchor="ctr"/>
          <a:lstStyle/>
          <a:p>
            <a:pPr marL="0" marR="0" lvl="0" indent="0" algn="ctr" defTabSz="38098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altLang="ko-KR" sz="2400" b="1" i="0" u="none" strike="noStrike" kern="0" cap="none" spc="50" normalizeH="0" baseline="0" noProof="0" dirty="0">
                <a:ln w="13500">
                  <a:solidFill>
                    <a:srgbClr val="007CF7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888 Medium" panose="00000600000000000000" pitchFamily="50" charset="0"/>
                <a:ea typeface="맑은 고딕" panose="020B0503020000020004" pitchFamily="34" charset="-127"/>
                <a:cs typeface="Arial" pitchFamily="34" charset="0"/>
              </a:rPr>
              <a:t>4</a:t>
            </a:r>
            <a:endParaRPr kumimoji="0" lang="ko-KR" altLang="en-US" sz="2400" b="1" i="0" u="none" strike="noStrike" kern="0" cap="none" spc="50" normalizeH="0" baseline="0" noProof="0" dirty="0">
              <a:ln w="13500">
                <a:solidFill>
                  <a:srgbClr val="007CF7">
                    <a:shade val="2500"/>
                    <a:alpha val="6500"/>
                  </a:srgbClr>
                </a:solidFill>
                <a:prstDash val="solid"/>
              </a:ln>
              <a:solidFill>
                <a:srgbClr val="FFFFFF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uLnTx/>
              <a:uFillTx/>
              <a:latin typeface="888 Medium" panose="00000600000000000000" pitchFamily="50" charset="0"/>
              <a:ea typeface="맑은 고딕" panose="020B0503020000020004" pitchFamily="34" charset="-127"/>
              <a:cs typeface="Arial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CB04C3C-60B3-A839-50E7-26AA68F7B56B}"/>
              </a:ext>
            </a:extLst>
          </p:cNvPr>
          <p:cNvSpPr/>
          <p:nvPr/>
        </p:nvSpPr>
        <p:spPr>
          <a:xfrm>
            <a:off x="1925559" y="3879604"/>
            <a:ext cx="123268" cy="461195"/>
          </a:xfrm>
          <a:prstGeom prst="rect">
            <a:avLst/>
          </a:prstGeom>
          <a:solidFill>
            <a:srgbClr val="4F81BD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38098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888 Medium" panose="00000600000000000000" pitchFamily="50" charset="0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93E273B-D2F1-890D-CC7D-4F34C4B60CF2}"/>
              </a:ext>
            </a:extLst>
          </p:cNvPr>
          <p:cNvSpPr/>
          <p:nvPr/>
        </p:nvSpPr>
        <p:spPr>
          <a:xfrm>
            <a:off x="1930840" y="4679571"/>
            <a:ext cx="123268" cy="461195"/>
          </a:xfrm>
          <a:prstGeom prst="rect">
            <a:avLst/>
          </a:pr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38098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>
              <a:ln>
                <a:noFill/>
              </a:ln>
              <a:solidFill>
                <a:srgbClr val="45AA5D"/>
              </a:solidFill>
              <a:effectLst/>
              <a:uLnTx/>
              <a:uFillTx/>
              <a:latin typeface="888 Medium" panose="00000600000000000000" pitchFamily="50" charset="0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24" name="Chevron 13">
            <a:extLst>
              <a:ext uri="{FF2B5EF4-FFF2-40B4-BE49-F238E27FC236}">
                <a16:creationId xmlns:a16="http://schemas.microsoft.com/office/drawing/2014/main" id="{0661F3AE-E595-A977-32A7-006B7A64415D}"/>
              </a:ext>
            </a:extLst>
          </p:cNvPr>
          <p:cNvSpPr/>
          <p:nvPr/>
        </p:nvSpPr>
        <p:spPr>
          <a:xfrm>
            <a:off x="1442844" y="4043035"/>
            <a:ext cx="295000" cy="167142"/>
          </a:xfrm>
          <a:prstGeom prst="chevron">
            <a:avLst/>
          </a:prstGeom>
          <a:solidFill>
            <a:srgbClr val="4F81BD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38098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888 Medium" panose="00000600000000000000" pitchFamily="50" charset="0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25" name="Chevron 79">
            <a:extLst>
              <a:ext uri="{FF2B5EF4-FFF2-40B4-BE49-F238E27FC236}">
                <a16:creationId xmlns:a16="http://schemas.microsoft.com/office/drawing/2014/main" id="{EC379E9C-8EFF-C0B2-FD0F-FAA31BBA6281}"/>
              </a:ext>
            </a:extLst>
          </p:cNvPr>
          <p:cNvSpPr/>
          <p:nvPr/>
        </p:nvSpPr>
        <p:spPr>
          <a:xfrm rot="10800000" flipH="1">
            <a:off x="1442843" y="4801489"/>
            <a:ext cx="295000" cy="167142"/>
          </a:xfrm>
          <a:prstGeom prst="chevron">
            <a:avLst/>
          </a:pr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38098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>
              <a:ln>
                <a:noFill/>
              </a:ln>
              <a:solidFill>
                <a:srgbClr val="45AA5D"/>
              </a:solidFill>
              <a:effectLst/>
              <a:uLnTx/>
              <a:uFillTx/>
              <a:latin typeface="888 Medium" panose="00000600000000000000" pitchFamily="50" charset="0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4EAE284-0998-10CA-FA05-B316AC573255}"/>
              </a:ext>
            </a:extLst>
          </p:cNvPr>
          <p:cNvSpPr txBox="1"/>
          <p:nvPr/>
        </p:nvSpPr>
        <p:spPr>
          <a:xfrm>
            <a:off x="2449572" y="2402512"/>
            <a:ext cx="558208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  <a:tabLst>
                <a:tab pos="240665" algn="l"/>
                <a:tab pos="241300" algn="l"/>
              </a:tabLst>
            </a:pPr>
            <a:r>
              <a:rPr lang="es-ES_tradnl" sz="1600" b="1" dirty="0">
                <a:latin typeface="Calibri" panose="020F0502020204030204" pitchFamily="34" charset="0"/>
                <a:ea typeface="Times New Roman" panose="02020603050405020304" pitchFamily="18" charset="0"/>
              </a:rPr>
              <a:t>Velar por los intereses de la industria del juego en Ceuta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C0A9208-6E7F-B496-416B-6D03554CC0B8}"/>
              </a:ext>
            </a:extLst>
          </p:cNvPr>
          <p:cNvSpPr txBox="1"/>
          <p:nvPr/>
        </p:nvSpPr>
        <p:spPr>
          <a:xfrm>
            <a:off x="2449572" y="3109276"/>
            <a:ext cx="558208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  <a:tabLst>
                <a:tab pos="240665" algn="l"/>
                <a:tab pos="241300" algn="l"/>
              </a:tabLst>
            </a:pPr>
            <a:r>
              <a:rPr lang="es-ES_tradnl" sz="1600" b="1" dirty="0">
                <a:latin typeface="Calibri" panose="020F0502020204030204" pitchFamily="34" charset="0"/>
                <a:ea typeface="Times New Roman" panose="02020603050405020304" pitchFamily="18" charset="0"/>
              </a:rPr>
              <a:t>Promover y educar en materia de juego responsable 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2E2202C-0646-76E7-D580-3F2944E54E35}"/>
              </a:ext>
            </a:extLst>
          </p:cNvPr>
          <p:cNvSpPr txBox="1"/>
          <p:nvPr/>
        </p:nvSpPr>
        <p:spPr>
          <a:xfrm>
            <a:off x="2449572" y="3925979"/>
            <a:ext cx="474126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  <a:tabLst>
                <a:tab pos="240665" algn="l"/>
                <a:tab pos="241300" algn="l"/>
              </a:tabLst>
            </a:pPr>
            <a:r>
              <a:rPr lang="es-ES_tradnl" sz="1600" b="1" dirty="0">
                <a:latin typeface="Calibri" panose="020F0502020204030204" pitchFamily="34" charset="0"/>
                <a:ea typeface="Times New Roman" panose="02020603050405020304" pitchFamily="18" charset="0"/>
              </a:rPr>
              <a:t>Apostar por la formación y el empleo local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A04BB39-1B2E-BA01-0E24-16ACD9DEE7D0}"/>
              </a:ext>
            </a:extLst>
          </p:cNvPr>
          <p:cNvSpPr txBox="1"/>
          <p:nvPr/>
        </p:nvSpPr>
        <p:spPr>
          <a:xfrm>
            <a:off x="2398825" y="4703062"/>
            <a:ext cx="762010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  <a:tabLst>
                <a:tab pos="240665" algn="l"/>
                <a:tab pos="241300" algn="l"/>
              </a:tabLst>
            </a:pPr>
            <a:r>
              <a:rPr lang="es-ES_tradnl" sz="1600" b="1" dirty="0">
                <a:latin typeface="Calibri" panose="020F0502020204030204" pitchFamily="34" charset="0"/>
                <a:ea typeface="Times New Roman" panose="02020603050405020304" pitchFamily="18" charset="0"/>
              </a:rPr>
              <a:t>Actuar como interlocutor frente a las autoridades locales</a:t>
            </a:r>
            <a:endParaRPr lang="es-ES" sz="1600" b="1" spc="-5" dirty="0">
              <a:latin typeface="Calibri"/>
              <a:ea typeface="+mn-lt"/>
              <a:cs typeface="Calibri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6378BEE-3AC8-8C5E-2DFF-76CC2D883269}"/>
              </a:ext>
            </a:extLst>
          </p:cNvPr>
          <p:cNvSpPr/>
          <p:nvPr/>
        </p:nvSpPr>
        <p:spPr>
          <a:xfrm>
            <a:off x="656014" y="5478436"/>
            <a:ext cx="504252" cy="410480"/>
          </a:xfrm>
          <a:prstGeom prst="rect">
            <a:avLst/>
          </a:prstGeom>
          <a:solidFill>
            <a:srgbClr val="4F81BD"/>
          </a:solidFill>
          <a:ln w="25400" cap="flat" cmpd="sng" algn="ctr">
            <a:noFill/>
            <a:prstDash val="solid"/>
          </a:ln>
          <a:effectLst/>
          <a:scene3d>
            <a:camera prst="perspectiveRight">
              <a:rot lat="21301137" lon="20398826" rev="26213"/>
            </a:camera>
            <a:lightRig rig="threePt" dir="t"/>
          </a:scene3d>
          <a:sp3d extrusionH="819150" prstMaterial="flat">
            <a:bevelT w="63500" h="31750"/>
            <a:extrusionClr>
              <a:srgbClr val="002E5C"/>
            </a:extrusionClr>
          </a:sp3d>
        </p:spPr>
        <p:txBody>
          <a:bodyPr rtlCol="0" anchor="ctr"/>
          <a:lstStyle/>
          <a:p>
            <a:pPr marL="0" marR="0" lvl="0" indent="0" algn="ctr" defTabSz="38098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altLang="ko-KR" sz="2400" b="1" i="0" u="none" strike="noStrike" kern="0" cap="none" spc="50" normalizeH="0" baseline="0" noProof="0" dirty="0">
                <a:ln w="13500">
                  <a:solidFill>
                    <a:srgbClr val="007CF7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888 Medium" panose="00000600000000000000" pitchFamily="50" charset="0"/>
                <a:ea typeface="맑은 고딕" panose="020B0503020000020004" pitchFamily="34" charset="-127"/>
                <a:cs typeface="Arial" pitchFamily="34" charset="0"/>
              </a:rPr>
              <a:t>5</a:t>
            </a:r>
            <a:endParaRPr kumimoji="0" lang="ko-KR" altLang="en-US" sz="2400" b="1" i="0" u="none" strike="noStrike" kern="0" cap="none" spc="50" normalizeH="0" baseline="0" noProof="0" dirty="0">
              <a:ln w="13500">
                <a:solidFill>
                  <a:srgbClr val="007CF7">
                    <a:shade val="2500"/>
                    <a:alpha val="6500"/>
                  </a:srgbClr>
                </a:solidFill>
                <a:prstDash val="solid"/>
              </a:ln>
              <a:solidFill>
                <a:srgbClr val="FFFFFF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uLnTx/>
              <a:uFillTx/>
              <a:latin typeface="888 Medium" panose="00000600000000000000" pitchFamily="50" charset="0"/>
              <a:ea typeface="맑은 고딕" panose="020B0503020000020004" pitchFamily="34" charset="-127"/>
              <a:cs typeface="Arial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78B2C54-801F-5F8A-266E-4094476496DF}"/>
              </a:ext>
            </a:extLst>
          </p:cNvPr>
          <p:cNvSpPr/>
          <p:nvPr/>
        </p:nvSpPr>
        <p:spPr>
          <a:xfrm>
            <a:off x="1922849" y="5427721"/>
            <a:ext cx="123268" cy="461195"/>
          </a:xfrm>
          <a:prstGeom prst="rect">
            <a:avLst/>
          </a:prstGeom>
          <a:solidFill>
            <a:srgbClr val="4F81BD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38098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888 Medium" panose="00000600000000000000" pitchFamily="50" charset="0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9" name="Chevron 13">
            <a:extLst>
              <a:ext uri="{FF2B5EF4-FFF2-40B4-BE49-F238E27FC236}">
                <a16:creationId xmlns:a16="http://schemas.microsoft.com/office/drawing/2014/main" id="{450CE05C-F79E-FEA4-4790-16F66687C159}"/>
              </a:ext>
            </a:extLst>
          </p:cNvPr>
          <p:cNvSpPr/>
          <p:nvPr/>
        </p:nvSpPr>
        <p:spPr>
          <a:xfrm>
            <a:off x="1447854" y="5600105"/>
            <a:ext cx="295000" cy="167142"/>
          </a:xfrm>
          <a:prstGeom prst="chevron">
            <a:avLst/>
          </a:prstGeom>
          <a:solidFill>
            <a:srgbClr val="4F81BD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38098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888 Medium" panose="00000600000000000000" pitchFamily="50" charset="0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0FB6C3C-6A55-BA79-A92A-C2E496839501}"/>
              </a:ext>
            </a:extLst>
          </p:cNvPr>
          <p:cNvSpPr txBox="1"/>
          <p:nvPr/>
        </p:nvSpPr>
        <p:spPr>
          <a:xfrm>
            <a:off x="2423068" y="5514399"/>
            <a:ext cx="517042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  <a:tabLst>
                <a:tab pos="240665" algn="l"/>
                <a:tab pos="241300" algn="l"/>
              </a:tabLst>
            </a:pPr>
            <a:r>
              <a:rPr lang="es-ES_tradnl" sz="1600" b="1" dirty="0">
                <a:latin typeface="Calibri" panose="020F0502020204030204" pitchFamily="34" charset="0"/>
                <a:ea typeface="Times New Roman" panose="02020603050405020304" pitchFamily="18" charset="0"/>
              </a:rPr>
              <a:t>Ganarse el apoyo, respeto y confianza de la población local</a:t>
            </a:r>
          </a:p>
        </p:txBody>
      </p:sp>
    </p:spTree>
    <p:extLst>
      <p:ext uri="{BB962C8B-B14F-4D97-AF65-F5344CB8AC3E}">
        <p14:creationId xmlns:p14="http://schemas.microsoft.com/office/powerpoint/2010/main" val="22801416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82BFD-2C76-9AE2-7000-1D68895A74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Rectangle 88">
            <a:extLst>
              <a:ext uri="{FF2B5EF4-FFF2-40B4-BE49-F238E27FC236}">
                <a16:creationId xmlns:a16="http://schemas.microsoft.com/office/drawing/2014/main" id="{1C9F0CAD-F2DD-7473-E9CB-DA09E43FEE22}"/>
              </a:ext>
            </a:extLst>
          </p:cNvPr>
          <p:cNvSpPr/>
          <p:nvPr/>
        </p:nvSpPr>
        <p:spPr>
          <a:xfrm>
            <a:off x="-1" y="769463"/>
            <a:ext cx="12192000" cy="76293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altLang="en-US" sz="2000" b="1" dirty="0">
              <a:solidFill>
                <a:srgbClr val="FFFFFF"/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altLang="en-US" sz="2000" b="1" dirty="0">
                <a:solidFill>
                  <a:srgbClr val="FFFFFF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Bet on Ceuta surge en un marco socio-económico complicado, pero lleno de oportunidades que el sector del juego sabe aprovechar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en-US" sz="2000" b="1" dirty="0">
              <a:solidFill>
                <a:srgbClr val="FFFFFF"/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E64826B2-C4D4-4BF9-4EE4-82090CF15264}"/>
              </a:ext>
            </a:extLst>
          </p:cNvPr>
          <p:cNvSpPr/>
          <p:nvPr/>
        </p:nvSpPr>
        <p:spPr>
          <a:xfrm>
            <a:off x="-136241" y="6489512"/>
            <a:ext cx="12192000" cy="1534133"/>
          </a:xfrm>
          <a:prstGeom prst="rect">
            <a:avLst/>
          </a:prstGeom>
          <a:solidFill>
            <a:schemeClr val="accent6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FF9DDE1-8D8E-5BB1-A43C-A0A10FF822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5029" y="74175"/>
            <a:ext cx="11021373" cy="492443"/>
          </a:xfrm>
        </p:spPr>
        <p:txBody>
          <a:bodyPr/>
          <a:lstStyle/>
          <a:p>
            <a:r>
              <a:rPr lang="en-US" sz="3200" dirty="0"/>
              <a:t>Contexto espacio temporal de Bet on Ceuta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403067-5E29-4386-E44B-9F30F4319484}"/>
              </a:ext>
            </a:extLst>
          </p:cNvPr>
          <p:cNvSpPr txBox="1"/>
          <p:nvPr/>
        </p:nvSpPr>
        <p:spPr>
          <a:xfrm>
            <a:off x="1276538" y="6383840"/>
            <a:ext cx="10915461" cy="461665"/>
          </a:xfrm>
          <a:prstGeom prst="rect">
            <a:avLst/>
          </a:prstGeom>
          <a:solidFill>
            <a:srgbClr val="47ADC5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78BC1D5-A095-13DC-6E4D-18B2AC86C1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0042" y="4356590"/>
            <a:ext cx="997171" cy="8983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52DC53C-2D46-73B8-4DE6-6C88A467B4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0156" y="4708710"/>
            <a:ext cx="344011" cy="28533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0EA64F56-6B42-159E-D306-E6ED17B316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6439" y="2797854"/>
            <a:ext cx="1074108" cy="924418"/>
          </a:xfrm>
          <a:prstGeom prst="rect">
            <a:avLst/>
          </a:prstGeom>
        </p:spPr>
      </p:pic>
      <p:sp>
        <p:nvSpPr>
          <p:cNvPr id="29" name="Google Shape;16057;p94">
            <a:extLst>
              <a:ext uri="{FF2B5EF4-FFF2-40B4-BE49-F238E27FC236}">
                <a16:creationId xmlns:a16="http://schemas.microsoft.com/office/drawing/2014/main" id="{68B39418-9808-3534-985F-AC839327A241}"/>
              </a:ext>
            </a:extLst>
          </p:cNvPr>
          <p:cNvSpPr/>
          <p:nvPr/>
        </p:nvSpPr>
        <p:spPr>
          <a:xfrm>
            <a:off x="1129916" y="4004732"/>
            <a:ext cx="1620946" cy="1634079"/>
          </a:xfrm>
          <a:custGeom>
            <a:avLst/>
            <a:gdLst/>
            <a:ahLst/>
            <a:cxnLst/>
            <a:rect l="l" t="t" r="r" b="b"/>
            <a:pathLst>
              <a:path w="12099" h="11861" extrusionOk="0">
                <a:moveTo>
                  <a:pt x="6573" y="429"/>
                </a:moveTo>
                <a:cubicBezTo>
                  <a:pt x="7931" y="524"/>
                  <a:pt x="9145" y="1072"/>
                  <a:pt x="10098" y="2025"/>
                </a:cubicBezTo>
                <a:cubicBezTo>
                  <a:pt x="11027" y="2954"/>
                  <a:pt x="11574" y="4168"/>
                  <a:pt x="11693" y="5478"/>
                </a:cubicBezTo>
                <a:cubicBezTo>
                  <a:pt x="11693" y="5525"/>
                  <a:pt x="11741" y="5811"/>
                  <a:pt x="11741" y="5811"/>
                </a:cubicBezTo>
                <a:lnTo>
                  <a:pt x="10455" y="5811"/>
                </a:lnTo>
                <a:lnTo>
                  <a:pt x="10455" y="5645"/>
                </a:lnTo>
                <a:cubicBezTo>
                  <a:pt x="10431" y="5216"/>
                  <a:pt x="10336" y="4811"/>
                  <a:pt x="10145" y="4406"/>
                </a:cubicBezTo>
                <a:cubicBezTo>
                  <a:pt x="9669" y="3192"/>
                  <a:pt x="8693" y="2287"/>
                  <a:pt x="7407" y="1882"/>
                </a:cubicBezTo>
                <a:cubicBezTo>
                  <a:pt x="7097" y="1787"/>
                  <a:pt x="6764" y="1739"/>
                  <a:pt x="6430" y="1715"/>
                </a:cubicBezTo>
                <a:lnTo>
                  <a:pt x="6311" y="1715"/>
                </a:lnTo>
                <a:lnTo>
                  <a:pt x="6311" y="429"/>
                </a:lnTo>
                <a:close/>
                <a:moveTo>
                  <a:pt x="6145" y="1"/>
                </a:moveTo>
                <a:cubicBezTo>
                  <a:pt x="3954" y="1"/>
                  <a:pt x="1929" y="1191"/>
                  <a:pt x="905" y="3144"/>
                </a:cubicBezTo>
                <a:cubicBezTo>
                  <a:pt x="834" y="3215"/>
                  <a:pt x="905" y="3311"/>
                  <a:pt x="953" y="3382"/>
                </a:cubicBezTo>
                <a:cubicBezTo>
                  <a:pt x="980" y="3395"/>
                  <a:pt x="1004" y="3401"/>
                  <a:pt x="1028" y="3401"/>
                </a:cubicBezTo>
                <a:cubicBezTo>
                  <a:pt x="1088" y="3401"/>
                  <a:pt x="1140" y="3362"/>
                  <a:pt x="1191" y="3311"/>
                </a:cubicBezTo>
                <a:cubicBezTo>
                  <a:pt x="2144" y="1572"/>
                  <a:pt x="3954" y="453"/>
                  <a:pt x="5930" y="405"/>
                </a:cubicBezTo>
                <a:lnTo>
                  <a:pt x="5930" y="1691"/>
                </a:lnTo>
                <a:cubicBezTo>
                  <a:pt x="3644" y="1763"/>
                  <a:pt x="1787" y="3668"/>
                  <a:pt x="1787" y="6002"/>
                </a:cubicBezTo>
                <a:cubicBezTo>
                  <a:pt x="1787" y="8383"/>
                  <a:pt x="3715" y="10312"/>
                  <a:pt x="6097" y="10312"/>
                </a:cubicBezTo>
                <a:cubicBezTo>
                  <a:pt x="6764" y="10312"/>
                  <a:pt x="7407" y="10169"/>
                  <a:pt x="7978" y="9860"/>
                </a:cubicBezTo>
                <a:lnTo>
                  <a:pt x="8002" y="9836"/>
                </a:lnTo>
                <a:cubicBezTo>
                  <a:pt x="8079" y="9664"/>
                  <a:pt x="7986" y="9553"/>
                  <a:pt x="7861" y="9553"/>
                </a:cubicBezTo>
                <a:cubicBezTo>
                  <a:pt x="7830" y="9553"/>
                  <a:pt x="7797" y="9560"/>
                  <a:pt x="7764" y="9574"/>
                </a:cubicBezTo>
                <a:cubicBezTo>
                  <a:pt x="7240" y="9812"/>
                  <a:pt x="6668" y="9931"/>
                  <a:pt x="6097" y="9931"/>
                </a:cubicBezTo>
                <a:cubicBezTo>
                  <a:pt x="3930" y="9931"/>
                  <a:pt x="2144" y="8145"/>
                  <a:pt x="2144" y="5954"/>
                </a:cubicBezTo>
                <a:cubicBezTo>
                  <a:pt x="2144" y="3787"/>
                  <a:pt x="3930" y="2001"/>
                  <a:pt x="6097" y="2001"/>
                </a:cubicBezTo>
                <a:cubicBezTo>
                  <a:pt x="6907" y="2001"/>
                  <a:pt x="7716" y="2239"/>
                  <a:pt x="8359" y="2715"/>
                </a:cubicBezTo>
                <a:cubicBezTo>
                  <a:pt x="9026" y="3168"/>
                  <a:pt x="9526" y="3811"/>
                  <a:pt x="9788" y="4525"/>
                </a:cubicBezTo>
                <a:cubicBezTo>
                  <a:pt x="9907" y="4859"/>
                  <a:pt x="10002" y="5216"/>
                  <a:pt x="10026" y="5573"/>
                </a:cubicBezTo>
                <a:cubicBezTo>
                  <a:pt x="10098" y="6311"/>
                  <a:pt x="9931" y="7097"/>
                  <a:pt x="9621" y="7788"/>
                </a:cubicBezTo>
                <a:cubicBezTo>
                  <a:pt x="9312" y="8336"/>
                  <a:pt x="8907" y="8812"/>
                  <a:pt x="8359" y="9217"/>
                </a:cubicBezTo>
                <a:lnTo>
                  <a:pt x="8359" y="9241"/>
                </a:lnTo>
                <a:cubicBezTo>
                  <a:pt x="8342" y="9398"/>
                  <a:pt x="8441" y="9492"/>
                  <a:pt x="8542" y="9492"/>
                </a:cubicBezTo>
                <a:cubicBezTo>
                  <a:pt x="8578" y="9492"/>
                  <a:pt x="8614" y="9480"/>
                  <a:pt x="8645" y="9455"/>
                </a:cubicBezTo>
                <a:cubicBezTo>
                  <a:pt x="9169" y="9050"/>
                  <a:pt x="9621" y="8526"/>
                  <a:pt x="9907" y="7955"/>
                </a:cubicBezTo>
                <a:cubicBezTo>
                  <a:pt x="10217" y="7383"/>
                  <a:pt x="10360" y="6764"/>
                  <a:pt x="10384" y="6145"/>
                </a:cubicBezTo>
                <a:lnTo>
                  <a:pt x="11670" y="6145"/>
                </a:lnTo>
                <a:cubicBezTo>
                  <a:pt x="11622" y="8264"/>
                  <a:pt x="10360" y="10193"/>
                  <a:pt x="8288" y="11146"/>
                </a:cubicBezTo>
                <a:cubicBezTo>
                  <a:pt x="8240" y="11146"/>
                  <a:pt x="8216" y="11169"/>
                  <a:pt x="8193" y="11169"/>
                </a:cubicBezTo>
                <a:cubicBezTo>
                  <a:pt x="7477" y="11436"/>
                  <a:pt x="6757" y="11564"/>
                  <a:pt x="6058" y="11564"/>
                </a:cubicBezTo>
                <a:cubicBezTo>
                  <a:pt x="4568" y="11564"/>
                  <a:pt x="3173" y="10984"/>
                  <a:pt x="2120" y="9931"/>
                </a:cubicBezTo>
                <a:cubicBezTo>
                  <a:pt x="1072" y="8883"/>
                  <a:pt x="477" y="7454"/>
                  <a:pt x="477" y="5954"/>
                </a:cubicBezTo>
                <a:cubicBezTo>
                  <a:pt x="477" y="5311"/>
                  <a:pt x="596" y="4692"/>
                  <a:pt x="810" y="4073"/>
                </a:cubicBezTo>
                <a:lnTo>
                  <a:pt x="834" y="4001"/>
                </a:lnTo>
                <a:cubicBezTo>
                  <a:pt x="858" y="3906"/>
                  <a:pt x="834" y="3811"/>
                  <a:pt x="739" y="3763"/>
                </a:cubicBezTo>
                <a:cubicBezTo>
                  <a:pt x="716" y="3758"/>
                  <a:pt x="695" y="3755"/>
                  <a:pt x="675" y="3755"/>
                </a:cubicBezTo>
                <a:cubicBezTo>
                  <a:pt x="610" y="3755"/>
                  <a:pt x="555" y="3786"/>
                  <a:pt x="501" y="3858"/>
                </a:cubicBezTo>
                <a:lnTo>
                  <a:pt x="477" y="3906"/>
                </a:lnTo>
                <a:cubicBezTo>
                  <a:pt x="0" y="5216"/>
                  <a:pt x="0" y="6692"/>
                  <a:pt x="524" y="8145"/>
                </a:cubicBezTo>
                <a:cubicBezTo>
                  <a:pt x="524" y="8169"/>
                  <a:pt x="572" y="8193"/>
                  <a:pt x="572" y="8240"/>
                </a:cubicBezTo>
                <a:cubicBezTo>
                  <a:pt x="1596" y="10550"/>
                  <a:pt x="3739" y="11860"/>
                  <a:pt x="6073" y="11860"/>
                </a:cubicBezTo>
                <a:cubicBezTo>
                  <a:pt x="7645" y="11860"/>
                  <a:pt x="9145" y="11241"/>
                  <a:pt x="10264" y="10145"/>
                </a:cubicBezTo>
                <a:cubicBezTo>
                  <a:pt x="10431" y="9979"/>
                  <a:pt x="10574" y="9812"/>
                  <a:pt x="10717" y="9622"/>
                </a:cubicBezTo>
                <a:cubicBezTo>
                  <a:pt x="11169" y="9098"/>
                  <a:pt x="11503" y="8478"/>
                  <a:pt x="11693" y="7812"/>
                </a:cubicBezTo>
                <a:cubicBezTo>
                  <a:pt x="12003" y="7240"/>
                  <a:pt x="12098" y="6526"/>
                  <a:pt x="12098" y="5859"/>
                </a:cubicBezTo>
                <a:cubicBezTo>
                  <a:pt x="12098" y="5740"/>
                  <a:pt x="12098" y="5645"/>
                  <a:pt x="12051" y="5525"/>
                </a:cubicBezTo>
                <a:cubicBezTo>
                  <a:pt x="11931" y="4097"/>
                  <a:pt x="11336" y="2787"/>
                  <a:pt x="10336" y="1763"/>
                </a:cubicBezTo>
                <a:cubicBezTo>
                  <a:pt x="10217" y="1644"/>
                  <a:pt x="10074" y="1525"/>
                  <a:pt x="9931" y="1406"/>
                </a:cubicBezTo>
                <a:cubicBezTo>
                  <a:pt x="9407" y="953"/>
                  <a:pt x="8812" y="596"/>
                  <a:pt x="8121" y="358"/>
                </a:cubicBezTo>
                <a:cubicBezTo>
                  <a:pt x="7478" y="120"/>
                  <a:pt x="6788" y="1"/>
                  <a:pt x="6145" y="1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73266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30" name="Google Shape;16057;p94">
            <a:extLst>
              <a:ext uri="{FF2B5EF4-FFF2-40B4-BE49-F238E27FC236}">
                <a16:creationId xmlns:a16="http://schemas.microsoft.com/office/drawing/2014/main" id="{8A514394-1DFB-D3A7-EAED-C5309B5160DC}"/>
              </a:ext>
            </a:extLst>
          </p:cNvPr>
          <p:cNvSpPr/>
          <p:nvPr/>
        </p:nvSpPr>
        <p:spPr>
          <a:xfrm>
            <a:off x="86033" y="2440051"/>
            <a:ext cx="1620946" cy="1634079"/>
          </a:xfrm>
          <a:custGeom>
            <a:avLst/>
            <a:gdLst/>
            <a:ahLst/>
            <a:cxnLst/>
            <a:rect l="l" t="t" r="r" b="b"/>
            <a:pathLst>
              <a:path w="12099" h="11861" extrusionOk="0">
                <a:moveTo>
                  <a:pt x="6573" y="429"/>
                </a:moveTo>
                <a:cubicBezTo>
                  <a:pt x="7931" y="524"/>
                  <a:pt x="9145" y="1072"/>
                  <a:pt x="10098" y="2025"/>
                </a:cubicBezTo>
                <a:cubicBezTo>
                  <a:pt x="11027" y="2954"/>
                  <a:pt x="11574" y="4168"/>
                  <a:pt x="11693" y="5478"/>
                </a:cubicBezTo>
                <a:cubicBezTo>
                  <a:pt x="11693" y="5525"/>
                  <a:pt x="11741" y="5811"/>
                  <a:pt x="11741" y="5811"/>
                </a:cubicBezTo>
                <a:lnTo>
                  <a:pt x="10455" y="5811"/>
                </a:lnTo>
                <a:lnTo>
                  <a:pt x="10455" y="5645"/>
                </a:lnTo>
                <a:cubicBezTo>
                  <a:pt x="10431" y="5216"/>
                  <a:pt x="10336" y="4811"/>
                  <a:pt x="10145" y="4406"/>
                </a:cubicBezTo>
                <a:cubicBezTo>
                  <a:pt x="9669" y="3192"/>
                  <a:pt x="8693" y="2287"/>
                  <a:pt x="7407" y="1882"/>
                </a:cubicBezTo>
                <a:cubicBezTo>
                  <a:pt x="7097" y="1787"/>
                  <a:pt x="6764" y="1739"/>
                  <a:pt x="6430" y="1715"/>
                </a:cubicBezTo>
                <a:lnTo>
                  <a:pt x="6311" y="1715"/>
                </a:lnTo>
                <a:lnTo>
                  <a:pt x="6311" y="429"/>
                </a:lnTo>
                <a:close/>
                <a:moveTo>
                  <a:pt x="6145" y="1"/>
                </a:moveTo>
                <a:cubicBezTo>
                  <a:pt x="3954" y="1"/>
                  <a:pt x="1929" y="1191"/>
                  <a:pt x="905" y="3144"/>
                </a:cubicBezTo>
                <a:cubicBezTo>
                  <a:pt x="834" y="3215"/>
                  <a:pt x="905" y="3311"/>
                  <a:pt x="953" y="3382"/>
                </a:cubicBezTo>
                <a:cubicBezTo>
                  <a:pt x="980" y="3395"/>
                  <a:pt x="1004" y="3401"/>
                  <a:pt x="1028" y="3401"/>
                </a:cubicBezTo>
                <a:cubicBezTo>
                  <a:pt x="1088" y="3401"/>
                  <a:pt x="1140" y="3362"/>
                  <a:pt x="1191" y="3311"/>
                </a:cubicBezTo>
                <a:cubicBezTo>
                  <a:pt x="2144" y="1572"/>
                  <a:pt x="3954" y="453"/>
                  <a:pt x="5930" y="405"/>
                </a:cubicBezTo>
                <a:lnTo>
                  <a:pt x="5930" y="1691"/>
                </a:lnTo>
                <a:cubicBezTo>
                  <a:pt x="3644" y="1763"/>
                  <a:pt x="1787" y="3668"/>
                  <a:pt x="1787" y="6002"/>
                </a:cubicBezTo>
                <a:cubicBezTo>
                  <a:pt x="1787" y="8383"/>
                  <a:pt x="3715" y="10312"/>
                  <a:pt x="6097" y="10312"/>
                </a:cubicBezTo>
                <a:cubicBezTo>
                  <a:pt x="6764" y="10312"/>
                  <a:pt x="7407" y="10169"/>
                  <a:pt x="7978" y="9860"/>
                </a:cubicBezTo>
                <a:lnTo>
                  <a:pt x="8002" y="9836"/>
                </a:lnTo>
                <a:cubicBezTo>
                  <a:pt x="8079" y="9664"/>
                  <a:pt x="7986" y="9553"/>
                  <a:pt x="7861" y="9553"/>
                </a:cubicBezTo>
                <a:cubicBezTo>
                  <a:pt x="7830" y="9553"/>
                  <a:pt x="7797" y="9560"/>
                  <a:pt x="7764" y="9574"/>
                </a:cubicBezTo>
                <a:cubicBezTo>
                  <a:pt x="7240" y="9812"/>
                  <a:pt x="6668" y="9931"/>
                  <a:pt x="6097" y="9931"/>
                </a:cubicBezTo>
                <a:cubicBezTo>
                  <a:pt x="3930" y="9931"/>
                  <a:pt x="2144" y="8145"/>
                  <a:pt x="2144" y="5954"/>
                </a:cubicBezTo>
                <a:cubicBezTo>
                  <a:pt x="2144" y="3787"/>
                  <a:pt x="3930" y="2001"/>
                  <a:pt x="6097" y="2001"/>
                </a:cubicBezTo>
                <a:cubicBezTo>
                  <a:pt x="6907" y="2001"/>
                  <a:pt x="7716" y="2239"/>
                  <a:pt x="8359" y="2715"/>
                </a:cubicBezTo>
                <a:cubicBezTo>
                  <a:pt x="9026" y="3168"/>
                  <a:pt x="9526" y="3811"/>
                  <a:pt x="9788" y="4525"/>
                </a:cubicBezTo>
                <a:cubicBezTo>
                  <a:pt x="9907" y="4859"/>
                  <a:pt x="10002" y="5216"/>
                  <a:pt x="10026" y="5573"/>
                </a:cubicBezTo>
                <a:cubicBezTo>
                  <a:pt x="10098" y="6311"/>
                  <a:pt x="9931" y="7097"/>
                  <a:pt x="9621" y="7788"/>
                </a:cubicBezTo>
                <a:cubicBezTo>
                  <a:pt x="9312" y="8336"/>
                  <a:pt x="8907" y="8812"/>
                  <a:pt x="8359" y="9217"/>
                </a:cubicBezTo>
                <a:lnTo>
                  <a:pt x="8359" y="9241"/>
                </a:lnTo>
                <a:cubicBezTo>
                  <a:pt x="8342" y="9398"/>
                  <a:pt x="8441" y="9492"/>
                  <a:pt x="8542" y="9492"/>
                </a:cubicBezTo>
                <a:cubicBezTo>
                  <a:pt x="8578" y="9492"/>
                  <a:pt x="8614" y="9480"/>
                  <a:pt x="8645" y="9455"/>
                </a:cubicBezTo>
                <a:cubicBezTo>
                  <a:pt x="9169" y="9050"/>
                  <a:pt x="9621" y="8526"/>
                  <a:pt x="9907" y="7955"/>
                </a:cubicBezTo>
                <a:cubicBezTo>
                  <a:pt x="10217" y="7383"/>
                  <a:pt x="10360" y="6764"/>
                  <a:pt x="10384" y="6145"/>
                </a:cubicBezTo>
                <a:lnTo>
                  <a:pt x="11670" y="6145"/>
                </a:lnTo>
                <a:cubicBezTo>
                  <a:pt x="11622" y="8264"/>
                  <a:pt x="10360" y="10193"/>
                  <a:pt x="8288" y="11146"/>
                </a:cubicBezTo>
                <a:cubicBezTo>
                  <a:pt x="8240" y="11146"/>
                  <a:pt x="8216" y="11169"/>
                  <a:pt x="8193" y="11169"/>
                </a:cubicBezTo>
                <a:cubicBezTo>
                  <a:pt x="7477" y="11436"/>
                  <a:pt x="6757" y="11564"/>
                  <a:pt x="6058" y="11564"/>
                </a:cubicBezTo>
                <a:cubicBezTo>
                  <a:pt x="4568" y="11564"/>
                  <a:pt x="3173" y="10984"/>
                  <a:pt x="2120" y="9931"/>
                </a:cubicBezTo>
                <a:cubicBezTo>
                  <a:pt x="1072" y="8883"/>
                  <a:pt x="477" y="7454"/>
                  <a:pt x="477" y="5954"/>
                </a:cubicBezTo>
                <a:cubicBezTo>
                  <a:pt x="477" y="5311"/>
                  <a:pt x="596" y="4692"/>
                  <a:pt x="810" y="4073"/>
                </a:cubicBezTo>
                <a:lnTo>
                  <a:pt x="834" y="4001"/>
                </a:lnTo>
                <a:cubicBezTo>
                  <a:pt x="858" y="3906"/>
                  <a:pt x="834" y="3811"/>
                  <a:pt x="739" y="3763"/>
                </a:cubicBezTo>
                <a:cubicBezTo>
                  <a:pt x="716" y="3758"/>
                  <a:pt x="695" y="3755"/>
                  <a:pt x="675" y="3755"/>
                </a:cubicBezTo>
                <a:cubicBezTo>
                  <a:pt x="610" y="3755"/>
                  <a:pt x="555" y="3786"/>
                  <a:pt x="501" y="3858"/>
                </a:cubicBezTo>
                <a:lnTo>
                  <a:pt x="477" y="3906"/>
                </a:lnTo>
                <a:cubicBezTo>
                  <a:pt x="0" y="5216"/>
                  <a:pt x="0" y="6692"/>
                  <a:pt x="524" y="8145"/>
                </a:cubicBezTo>
                <a:cubicBezTo>
                  <a:pt x="524" y="8169"/>
                  <a:pt x="572" y="8193"/>
                  <a:pt x="572" y="8240"/>
                </a:cubicBezTo>
                <a:cubicBezTo>
                  <a:pt x="1596" y="10550"/>
                  <a:pt x="3739" y="11860"/>
                  <a:pt x="6073" y="11860"/>
                </a:cubicBezTo>
                <a:cubicBezTo>
                  <a:pt x="7645" y="11860"/>
                  <a:pt x="9145" y="11241"/>
                  <a:pt x="10264" y="10145"/>
                </a:cubicBezTo>
                <a:cubicBezTo>
                  <a:pt x="10431" y="9979"/>
                  <a:pt x="10574" y="9812"/>
                  <a:pt x="10717" y="9622"/>
                </a:cubicBezTo>
                <a:cubicBezTo>
                  <a:pt x="11169" y="9098"/>
                  <a:pt x="11503" y="8478"/>
                  <a:pt x="11693" y="7812"/>
                </a:cubicBezTo>
                <a:cubicBezTo>
                  <a:pt x="12003" y="7240"/>
                  <a:pt x="12098" y="6526"/>
                  <a:pt x="12098" y="5859"/>
                </a:cubicBezTo>
                <a:cubicBezTo>
                  <a:pt x="12098" y="5740"/>
                  <a:pt x="12098" y="5645"/>
                  <a:pt x="12051" y="5525"/>
                </a:cubicBezTo>
                <a:cubicBezTo>
                  <a:pt x="11931" y="4097"/>
                  <a:pt x="11336" y="2787"/>
                  <a:pt x="10336" y="1763"/>
                </a:cubicBezTo>
                <a:cubicBezTo>
                  <a:pt x="10217" y="1644"/>
                  <a:pt x="10074" y="1525"/>
                  <a:pt x="9931" y="1406"/>
                </a:cubicBezTo>
                <a:cubicBezTo>
                  <a:pt x="9407" y="953"/>
                  <a:pt x="8812" y="596"/>
                  <a:pt x="8121" y="358"/>
                </a:cubicBezTo>
                <a:cubicBezTo>
                  <a:pt x="7478" y="120"/>
                  <a:pt x="6788" y="1"/>
                  <a:pt x="6145" y="1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73266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40" name="Hexagon 39">
            <a:extLst>
              <a:ext uri="{FF2B5EF4-FFF2-40B4-BE49-F238E27FC236}">
                <a16:creationId xmlns:a16="http://schemas.microsoft.com/office/drawing/2014/main" id="{03FAF9E7-3657-830A-4FB8-E35037A3906E}"/>
              </a:ext>
            </a:extLst>
          </p:cNvPr>
          <p:cNvSpPr/>
          <p:nvPr/>
        </p:nvSpPr>
        <p:spPr>
          <a:xfrm>
            <a:off x="5412786" y="3472927"/>
            <a:ext cx="2097582" cy="1495845"/>
          </a:xfrm>
          <a:prstGeom prst="hexagon">
            <a:avLst/>
          </a:prstGeom>
          <a:solidFill>
            <a:srgbClr val="F9F9FC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 </a:t>
            </a:r>
            <a:endParaRPr lang="en-US" dirty="0">
              <a:solidFill>
                <a:schemeClr val="accent1"/>
              </a:solidFill>
            </a:endParaRPr>
          </a:p>
          <a:p>
            <a:pPr algn="ctr"/>
            <a:r>
              <a:rPr lang="es-ES" sz="1200" b="1" kern="0" dirty="0">
                <a:solidFill>
                  <a:srgbClr val="373266"/>
                </a:solidFill>
                <a:latin typeface="Century Gothic"/>
              </a:rPr>
              <a:t>Incentivar el crecimiento de proyectos digitales y tecnológicos</a:t>
            </a:r>
          </a:p>
          <a:p>
            <a:pPr algn="ctr"/>
            <a:endParaRPr lang="es-ES" sz="1200" b="1" kern="0" dirty="0">
              <a:solidFill>
                <a:srgbClr val="373266"/>
              </a:solidFill>
              <a:latin typeface="Century Gothic"/>
            </a:endParaRPr>
          </a:p>
          <a:p>
            <a:pPr algn="ctr"/>
            <a:endParaRPr lang="en-US" sz="1200" b="1" kern="0" dirty="0">
              <a:solidFill>
                <a:srgbClr val="373266"/>
              </a:solidFill>
              <a:latin typeface="Century Gothic"/>
            </a:endParaRPr>
          </a:p>
        </p:txBody>
      </p:sp>
      <p:sp>
        <p:nvSpPr>
          <p:cNvPr id="41" name="Hexagon 40">
            <a:extLst>
              <a:ext uri="{FF2B5EF4-FFF2-40B4-BE49-F238E27FC236}">
                <a16:creationId xmlns:a16="http://schemas.microsoft.com/office/drawing/2014/main" id="{181ED39F-8418-6DA2-3CD9-D054F120AAB2}"/>
              </a:ext>
            </a:extLst>
          </p:cNvPr>
          <p:cNvSpPr/>
          <p:nvPr/>
        </p:nvSpPr>
        <p:spPr>
          <a:xfrm>
            <a:off x="7169418" y="4223208"/>
            <a:ext cx="2097582" cy="1495845"/>
          </a:xfrm>
          <a:prstGeom prst="hexagon">
            <a:avLst/>
          </a:prstGeom>
          <a:solidFill>
            <a:srgbClr val="F9F9FC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373266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Promover el desarrollo y crecimiento de la industria del juego</a:t>
            </a:r>
          </a:p>
        </p:txBody>
      </p:sp>
      <p:sp>
        <p:nvSpPr>
          <p:cNvPr id="42" name="Hexagon 41">
            <a:extLst>
              <a:ext uri="{FF2B5EF4-FFF2-40B4-BE49-F238E27FC236}">
                <a16:creationId xmlns:a16="http://schemas.microsoft.com/office/drawing/2014/main" id="{08C67599-94B6-3E81-2175-B7A77FC70D1F}"/>
              </a:ext>
            </a:extLst>
          </p:cNvPr>
          <p:cNvSpPr/>
          <p:nvPr/>
        </p:nvSpPr>
        <p:spPr>
          <a:xfrm>
            <a:off x="8926050" y="3479005"/>
            <a:ext cx="2097582" cy="1495845"/>
          </a:xfrm>
          <a:prstGeom prst="hexagon">
            <a:avLst/>
          </a:prstGeom>
          <a:solidFill>
            <a:srgbClr val="F9F9FC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kern="0" dirty="0">
                <a:solidFill>
                  <a:srgbClr val="373266"/>
                </a:solidFill>
                <a:latin typeface="Century Gothic"/>
              </a:rPr>
              <a:t> </a:t>
            </a:r>
            <a:endParaRPr lang="en-US" sz="1200" b="1" kern="0" dirty="0">
              <a:solidFill>
                <a:srgbClr val="373266"/>
              </a:solidFill>
              <a:latin typeface="Century Gothic"/>
            </a:endParaRPr>
          </a:p>
          <a:p>
            <a:pPr algn="ctr"/>
            <a:r>
              <a:rPr lang="es-ES" sz="1200" b="1" kern="0" dirty="0">
                <a:solidFill>
                  <a:srgbClr val="373266"/>
                </a:solidFill>
                <a:latin typeface="Century Gothic"/>
              </a:rPr>
              <a:t>Promover las ventajas fiscales y la seguridad jurídica</a:t>
            </a:r>
          </a:p>
          <a:p>
            <a:pPr algn="ctr"/>
            <a:endParaRPr lang="en-US" sz="1200" b="1" kern="0" dirty="0">
              <a:solidFill>
                <a:srgbClr val="373266"/>
              </a:solidFill>
              <a:latin typeface="Century Gothic"/>
            </a:endParaRPr>
          </a:p>
        </p:txBody>
      </p:sp>
      <p:sp>
        <p:nvSpPr>
          <p:cNvPr id="44" name="Hexagon 43">
            <a:extLst>
              <a:ext uri="{FF2B5EF4-FFF2-40B4-BE49-F238E27FC236}">
                <a16:creationId xmlns:a16="http://schemas.microsoft.com/office/drawing/2014/main" id="{FE5B5B03-E825-D3CC-DD17-7A7CCAB69E8B}"/>
              </a:ext>
            </a:extLst>
          </p:cNvPr>
          <p:cNvSpPr/>
          <p:nvPr/>
        </p:nvSpPr>
        <p:spPr>
          <a:xfrm>
            <a:off x="4572000" y="1940430"/>
            <a:ext cx="7001619" cy="1495845"/>
          </a:xfrm>
          <a:prstGeom prst="hexagon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Plan de desarrollo establecido en Ceuta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E9A0A51-CB91-4B1E-E7A7-05AE3F83FD8A}"/>
              </a:ext>
            </a:extLst>
          </p:cNvPr>
          <p:cNvSpPr txBox="1"/>
          <p:nvPr/>
        </p:nvSpPr>
        <p:spPr>
          <a:xfrm>
            <a:off x="109210" y="1838428"/>
            <a:ext cx="16209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4BB0C7"/>
                </a:solidFill>
                <a:effectLst/>
                <a:uLnTx/>
                <a:uFillTx/>
                <a:latin typeface="Century Gothic"/>
              </a:rPr>
              <a:t>Pandemia Covid 19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BE1A306-C6D4-AD6C-6AA5-820E43EA9EF4}"/>
              </a:ext>
            </a:extLst>
          </p:cNvPr>
          <p:cNvSpPr txBox="1"/>
          <p:nvPr/>
        </p:nvSpPr>
        <p:spPr>
          <a:xfrm>
            <a:off x="1083716" y="5672507"/>
            <a:ext cx="16209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4BB0C7"/>
                </a:solidFill>
                <a:effectLst/>
                <a:uLnTx/>
                <a:uFillTx/>
                <a:latin typeface="Century Gothic"/>
              </a:rPr>
              <a:t>Cierre de la Frontera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192BCDC-C2C6-46B3-0753-11B2078317AE}"/>
              </a:ext>
            </a:extLst>
          </p:cNvPr>
          <p:cNvSpPr txBox="1"/>
          <p:nvPr/>
        </p:nvSpPr>
        <p:spPr>
          <a:xfrm>
            <a:off x="2171254" y="1448386"/>
            <a:ext cx="16209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kern="0" dirty="0">
                <a:solidFill>
                  <a:srgbClr val="4BB0C7"/>
                </a:solidFill>
                <a:latin typeface="Century Gothic"/>
              </a:rPr>
              <a:t>Auge del m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4BB0C7"/>
                </a:solidFill>
                <a:effectLst/>
                <a:uLnTx/>
                <a:uFillTx/>
                <a:latin typeface="Century Gothic"/>
              </a:rPr>
              <a:t>undo digital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E8225A-90D8-1EF3-5B8E-26DD133ED2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8169" y="4110622"/>
            <a:ext cx="975969" cy="898353"/>
          </a:xfrm>
          <a:prstGeom prst="rect">
            <a:avLst/>
          </a:prstGeom>
        </p:spPr>
      </p:pic>
      <p:sp>
        <p:nvSpPr>
          <p:cNvPr id="6" name="Google Shape;16057;p94">
            <a:extLst>
              <a:ext uri="{FF2B5EF4-FFF2-40B4-BE49-F238E27FC236}">
                <a16:creationId xmlns:a16="http://schemas.microsoft.com/office/drawing/2014/main" id="{918B3477-FFF0-4A9D-5817-5A70D501F067}"/>
              </a:ext>
            </a:extLst>
          </p:cNvPr>
          <p:cNvSpPr/>
          <p:nvPr/>
        </p:nvSpPr>
        <p:spPr>
          <a:xfrm>
            <a:off x="3015680" y="3768199"/>
            <a:ext cx="1620946" cy="1634079"/>
          </a:xfrm>
          <a:custGeom>
            <a:avLst/>
            <a:gdLst/>
            <a:ahLst/>
            <a:cxnLst/>
            <a:rect l="l" t="t" r="r" b="b"/>
            <a:pathLst>
              <a:path w="12099" h="11861" extrusionOk="0">
                <a:moveTo>
                  <a:pt x="6573" y="429"/>
                </a:moveTo>
                <a:cubicBezTo>
                  <a:pt x="7931" y="524"/>
                  <a:pt x="9145" y="1072"/>
                  <a:pt x="10098" y="2025"/>
                </a:cubicBezTo>
                <a:cubicBezTo>
                  <a:pt x="11027" y="2954"/>
                  <a:pt x="11574" y="4168"/>
                  <a:pt x="11693" y="5478"/>
                </a:cubicBezTo>
                <a:cubicBezTo>
                  <a:pt x="11693" y="5525"/>
                  <a:pt x="11741" y="5811"/>
                  <a:pt x="11741" y="5811"/>
                </a:cubicBezTo>
                <a:lnTo>
                  <a:pt x="10455" y="5811"/>
                </a:lnTo>
                <a:lnTo>
                  <a:pt x="10455" y="5645"/>
                </a:lnTo>
                <a:cubicBezTo>
                  <a:pt x="10431" y="5216"/>
                  <a:pt x="10336" y="4811"/>
                  <a:pt x="10145" y="4406"/>
                </a:cubicBezTo>
                <a:cubicBezTo>
                  <a:pt x="9669" y="3192"/>
                  <a:pt x="8693" y="2287"/>
                  <a:pt x="7407" y="1882"/>
                </a:cubicBezTo>
                <a:cubicBezTo>
                  <a:pt x="7097" y="1787"/>
                  <a:pt x="6764" y="1739"/>
                  <a:pt x="6430" y="1715"/>
                </a:cubicBezTo>
                <a:lnTo>
                  <a:pt x="6311" y="1715"/>
                </a:lnTo>
                <a:lnTo>
                  <a:pt x="6311" y="429"/>
                </a:lnTo>
                <a:close/>
                <a:moveTo>
                  <a:pt x="6145" y="1"/>
                </a:moveTo>
                <a:cubicBezTo>
                  <a:pt x="3954" y="1"/>
                  <a:pt x="1929" y="1191"/>
                  <a:pt x="905" y="3144"/>
                </a:cubicBezTo>
                <a:cubicBezTo>
                  <a:pt x="834" y="3215"/>
                  <a:pt x="905" y="3311"/>
                  <a:pt x="953" y="3382"/>
                </a:cubicBezTo>
                <a:cubicBezTo>
                  <a:pt x="980" y="3395"/>
                  <a:pt x="1004" y="3401"/>
                  <a:pt x="1028" y="3401"/>
                </a:cubicBezTo>
                <a:cubicBezTo>
                  <a:pt x="1088" y="3401"/>
                  <a:pt x="1140" y="3362"/>
                  <a:pt x="1191" y="3311"/>
                </a:cubicBezTo>
                <a:cubicBezTo>
                  <a:pt x="2144" y="1572"/>
                  <a:pt x="3954" y="453"/>
                  <a:pt x="5930" y="405"/>
                </a:cubicBezTo>
                <a:lnTo>
                  <a:pt x="5930" y="1691"/>
                </a:lnTo>
                <a:cubicBezTo>
                  <a:pt x="3644" y="1763"/>
                  <a:pt x="1787" y="3668"/>
                  <a:pt x="1787" y="6002"/>
                </a:cubicBezTo>
                <a:cubicBezTo>
                  <a:pt x="1787" y="8383"/>
                  <a:pt x="3715" y="10312"/>
                  <a:pt x="6097" y="10312"/>
                </a:cubicBezTo>
                <a:cubicBezTo>
                  <a:pt x="6764" y="10312"/>
                  <a:pt x="7407" y="10169"/>
                  <a:pt x="7978" y="9860"/>
                </a:cubicBezTo>
                <a:lnTo>
                  <a:pt x="8002" y="9836"/>
                </a:lnTo>
                <a:cubicBezTo>
                  <a:pt x="8079" y="9664"/>
                  <a:pt x="7986" y="9553"/>
                  <a:pt x="7861" y="9553"/>
                </a:cubicBezTo>
                <a:cubicBezTo>
                  <a:pt x="7830" y="9553"/>
                  <a:pt x="7797" y="9560"/>
                  <a:pt x="7764" y="9574"/>
                </a:cubicBezTo>
                <a:cubicBezTo>
                  <a:pt x="7240" y="9812"/>
                  <a:pt x="6668" y="9931"/>
                  <a:pt x="6097" y="9931"/>
                </a:cubicBezTo>
                <a:cubicBezTo>
                  <a:pt x="3930" y="9931"/>
                  <a:pt x="2144" y="8145"/>
                  <a:pt x="2144" y="5954"/>
                </a:cubicBezTo>
                <a:cubicBezTo>
                  <a:pt x="2144" y="3787"/>
                  <a:pt x="3930" y="2001"/>
                  <a:pt x="6097" y="2001"/>
                </a:cubicBezTo>
                <a:cubicBezTo>
                  <a:pt x="6907" y="2001"/>
                  <a:pt x="7716" y="2239"/>
                  <a:pt x="8359" y="2715"/>
                </a:cubicBezTo>
                <a:cubicBezTo>
                  <a:pt x="9026" y="3168"/>
                  <a:pt x="9526" y="3811"/>
                  <a:pt x="9788" y="4525"/>
                </a:cubicBezTo>
                <a:cubicBezTo>
                  <a:pt x="9907" y="4859"/>
                  <a:pt x="10002" y="5216"/>
                  <a:pt x="10026" y="5573"/>
                </a:cubicBezTo>
                <a:cubicBezTo>
                  <a:pt x="10098" y="6311"/>
                  <a:pt x="9931" y="7097"/>
                  <a:pt x="9621" y="7788"/>
                </a:cubicBezTo>
                <a:cubicBezTo>
                  <a:pt x="9312" y="8336"/>
                  <a:pt x="8907" y="8812"/>
                  <a:pt x="8359" y="9217"/>
                </a:cubicBezTo>
                <a:lnTo>
                  <a:pt x="8359" y="9241"/>
                </a:lnTo>
                <a:cubicBezTo>
                  <a:pt x="8342" y="9398"/>
                  <a:pt x="8441" y="9492"/>
                  <a:pt x="8542" y="9492"/>
                </a:cubicBezTo>
                <a:cubicBezTo>
                  <a:pt x="8578" y="9492"/>
                  <a:pt x="8614" y="9480"/>
                  <a:pt x="8645" y="9455"/>
                </a:cubicBezTo>
                <a:cubicBezTo>
                  <a:pt x="9169" y="9050"/>
                  <a:pt x="9621" y="8526"/>
                  <a:pt x="9907" y="7955"/>
                </a:cubicBezTo>
                <a:cubicBezTo>
                  <a:pt x="10217" y="7383"/>
                  <a:pt x="10360" y="6764"/>
                  <a:pt x="10384" y="6145"/>
                </a:cubicBezTo>
                <a:lnTo>
                  <a:pt x="11670" y="6145"/>
                </a:lnTo>
                <a:cubicBezTo>
                  <a:pt x="11622" y="8264"/>
                  <a:pt x="10360" y="10193"/>
                  <a:pt x="8288" y="11146"/>
                </a:cubicBezTo>
                <a:cubicBezTo>
                  <a:pt x="8240" y="11146"/>
                  <a:pt x="8216" y="11169"/>
                  <a:pt x="8193" y="11169"/>
                </a:cubicBezTo>
                <a:cubicBezTo>
                  <a:pt x="7477" y="11436"/>
                  <a:pt x="6757" y="11564"/>
                  <a:pt x="6058" y="11564"/>
                </a:cubicBezTo>
                <a:cubicBezTo>
                  <a:pt x="4568" y="11564"/>
                  <a:pt x="3173" y="10984"/>
                  <a:pt x="2120" y="9931"/>
                </a:cubicBezTo>
                <a:cubicBezTo>
                  <a:pt x="1072" y="8883"/>
                  <a:pt x="477" y="7454"/>
                  <a:pt x="477" y="5954"/>
                </a:cubicBezTo>
                <a:cubicBezTo>
                  <a:pt x="477" y="5311"/>
                  <a:pt x="596" y="4692"/>
                  <a:pt x="810" y="4073"/>
                </a:cubicBezTo>
                <a:lnTo>
                  <a:pt x="834" y="4001"/>
                </a:lnTo>
                <a:cubicBezTo>
                  <a:pt x="858" y="3906"/>
                  <a:pt x="834" y="3811"/>
                  <a:pt x="739" y="3763"/>
                </a:cubicBezTo>
                <a:cubicBezTo>
                  <a:pt x="716" y="3758"/>
                  <a:pt x="695" y="3755"/>
                  <a:pt x="675" y="3755"/>
                </a:cubicBezTo>
                <a:cubicBezTo>
                  <a:pt x="610" y="3755"/>
                  <a:pt x="555" y="3786"/>
                  <a:pt x="501" y="3858"/>
                </a:cubicBezTo>
                <a:lnTo>
                  <a:pt x="477" y="3906"/>
                </a:lnTo>
                <a:cubicBezTo>
                  <a:pt x="0" y="5216"/>
                  <a:pt x="0" y="6692"/>
                  <a:pt x="524" y="8145"/>
                </a:cubicBezTo>
                <a:cubicBezTo>
                  <a:pt x="524" y="8169"/>
                  <a:pt x="572" y="8193"/>
                  <a:pt x="572" y="8240"/>
                </a:cubicBezTo>
                <a:cubicBezTo>
                  <a:pt x="1596" y="10550"/>
                  <a:pt x="3739" y="11860"/>
                  <a:pt x="6073" y="11860"/>
                </a:cubicBezTo>
                <a:cubicBezTo>
                  <a:pt x="7645" y="11860"/>
                  <a:pt x="9145" y="11241"/>
                  <a:pt x="10264" y="10145"/>
                </a:cubicBezTo>
                <a:cubicBezTo>
                  <a:pt x="10431" y="9979"/>
                  <a:pt x="10574" y="9812"/>
                  <a:pt x="10717" y="9622"/>
                </a:cubicBezTo>
                <a:cubicBezTo>
                  <a:pt x="11169" y="9098"/>
                  <a:pt x="11503" y="8478"/>
                  <a:pt x="11693" y="7812"/>
                </a:cubicBezTo>
                <a:cubicBezTo>
                  <a:pt x="12003" y="7240"/>
                  <a:pt x="12098" y="6526"/>
                  <a:pt x="12098" y="5859"/>
                </a:cubicBezTo>
                <a:cubicBezTo>
                  <a:pt x="12098" y="5740"/>
                  <a:pt x="12098" y="5645"/>
                  <a:pt x="12051" y="5525"/>
                </a:cubicBezTo>
                <a:cubicBezTo>
                  <a:pt x="11931" y="4097"/>
                  <a:pt x="11336" y="2787"/>
                  <a:pt x="10336" y="1763"/>
                </a:cubicBezTo>
                <a:cubicBezTo>
                  <a:pt x="10217" y="1644"/>
                  <a:pt x="10074" y="1525"/>
                  <a:pt x="9931" y="1406"/>
                </a:cubicBezTo>
                <a:cubicBezTo>
                  <a:pt x="9407" y="953"/>
                  <a:pt x="8812" y="596"/>
                  <a:pt x="8121" y="358"/>
                </a:cubicBezTo>
                <a:cubicBezTo>
                  <a:pt x="7478" y="120"/>
                  <a:pt x="6788" y="1"/>
                  <a:pt x="6145" y="1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73266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0212D3-6013-D112-4DD8-67BF8AD9B3A3}"/>
              </a:ext>
            </a:extLst>
          </p:cNvPr>
          <p:cNvSpPr txBox="1"/>
          <p:nvPr/>
        </p:nvSpPr>
        <p:spPr>
          <a:xfrm>
            <a:off x="3006239" y="5402278"/>
            <a:ext cx="16209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4BB0C7"/>
                </a:solidFill>
                <a:effectLst/>
                <a:uLnTx/>
                <a:uFillTx/>
                <a:latin typeface="Century Gothic"/>
              </a:rPr>
              <a:t>Desconfianza local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5020662-7B7B-9F2A-BD68-F3E8553FDA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45998" y="3696046"/>
            <a:ext cx="1166354" cy="46899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34C4A24-95FE-A01C-6FD1-287FED557F0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41212" y="2585873"/>
            <a:ext cx="1005882" cy="906201"/>
          </a:xfrm>
          <a:prstGeom prst="rect">
            <a:avLst/>
          </a:prstGeom>
        </p:spPr>
      </p:pic>
      <p:sp>
        <p:nvSpPr>
          <p:cNvPr id="17" name="Google Shape;16057;p94">
            <a:extLst>
              <a:ext uri="{FF2B5EF4-FFF2-40B4-BE49-F238E27FC236}">
                <a16:creationId xmlns:a16="http://schemas.microsoft.com/office/drawing/2014/main" id="{C8AE2BF8-CDEE-4BB0-19EB-9BC026B6BB24}"/>
              </a:ext>
            </a:extLst>
          </p:cNvPr>
          <p:cNvSpPr/>
          <p:nvPr/>
        </p:nvSpPr>
        <p:spPr>
          <a:xfrm>
            <a:off x="1883223" y="2242727"/>
            <a:ext cx="1620946" cy="1634079"/>
          </a:xfrm>
          <a:custGeom>
            <a:avLst/>
            <a:gdLst/>
            <a:ahLst/>
            <a:cxnLst/>
            <a:rect l="l" t="t" r="r" b="b"/>
            <a:pathLst>
              <a:path w="12099" h="11861" extrusionOk="0">
                <a:moveTo>
                  <a:pt x="6573" y="429"/>
                </a:moveTo>
                <a:cubicBezTo>
                  <a:pt x="7931" y="524"/>
                  <a:pt x="9145" y="1072"/>
                  <a:pt x="10098" y="2025"/>
                </a:cubicBezTo>
                <a:cubicBezTo>
                  <a:pt x="11027" y="2954"/>
                  <a:pt x="11574" y="4168"/>
                  <a:pt x="11693" y="5478"/>
                </a:cubicBezTo>
                <a:cubicBezTo>
                  <a:pt x="11693" y="5525"/>
                  <a:pt x="11741" y="5811"/>
                  <a:pt x="11741" y="5811"/>
                </a:cubicBezTo>
                <a:lnTo>
                  <a:pt x="10455" y="5811"/>
                </a:lnTo>
                <a:lnTo>
                  <a:pt x="10455" y="5645"/>
                </a:lnTo>
                <a:cubicBezTo>
                  <a:pt x="10431" y="5216"/>
                  <a:pt x="10336" y="4811"/>
                  <a:pt x="10145" y="4406"/>
                </a:cubicBezTo>
                <a:cubicBezTo>
                  <a:pt x="9669" y="3192"/>
                  <a:pt x="8693" y="2287"/>
                  <a:pt x="7407" y="1882"/>
                </a:cubicBezTo>
                <a:cubicBezTo>
                  <a:pt x="7097" y="1787"/>
                  <a:pt x="6764" y="1739"/>
                  <a:pt x="6430" y="1715"/>
                </a:cubicBezTo>
                <a:lnTo>
                  <a:pt x="6311" y="1715"/>
                </a:lnTo>
                <a:lnTo>
                  <a:pt x="6311" y="429"/>
                </a:lnTo>
                <a:close/>
                <a:moveTo>
                  <a:pt x="6145" y="1"/>
                </a:moveTo>
                <a:cubicBezTo>
                  <a:pt x="3954" y="1"/>
                  <a:pt x="1929" y="1191"/>
                  <a:pt x="905" y="3144"/>
                </a:cubicBezTo>
                <a:cubicBezTo>
                  <a:pt x="834" y="3215"/>
                  <a:pt x="905" y="3311"/>
                  <a:pt x="953" y="3382"/>
                </a:cubicBezTo>
                <a:cubicBezTo>
                  <a:pt x="980" y="3395"/>
                  <a:pt x="1004" y="3401"/>
                  <a:pt x="1028" y="3401"/>
                </a:cubicBezTo>
                <a:cubicBezTo>
                  <a:pt x="1088" y="3401"/>
                  <a:pt x="1140" y="3362"/>
                  <a:pt x="1191" y="3311"/>
                </a:cubicBezTo>
                <a:cubicBezTo>
                  <a:pt x="2144" y="1572"/>
                  <a:pt x="3954" y="453"/>
                  <a:pt x="5930" y="405"/>
                </a:cubicBezTo>
                <a:lnTo>
                  <a:pt x="5930" y="1691"/>
                </a:lnTo>
                <a:cubicBezTo>
                  <a:pt x="3644" y="1763"/>
                  <a:pt x="1787" y="3668"/>
                  <a:pt x="1787" y="6002"/>
                </a:cubicBezTo>
                <a:cubicBezTo>
                  <a:pt x="1787" y="8383"/>
                  <a:pt x="3715" y="10312"/>
                  <a:pt x="6097" y="10312"/>
                </a:cubicBezTo>
                <a:cubicBezTo>
                  <a:pt x="6764" y="10312"/>
                  <a:pt x="7407" y="10169"/>
                  <a:pt x="7978" y="9860"/>
                </a:cubicBezTo>
                <a:lnTo>
                  <a:pt x="8002" y="9836"/>
                </a:lnTo>
                <a:cubicBezTo>
                  <a:pt x="8079" y="9664"/>
                  <a:pt x="7986" y="9553"/>
                  <a:pt x="7861" y="9553"/>
                </a:cubicBezTo>
                <a:cubicBezTo>
                  <a:pt x="7830" y="9553"/>
                  <a:pt x="7797" y="9560"/>
                  <a:pt x="7764" y="9574"/>
                </a:cubicBezTo>
                <a:cubicBezTo>
                  <a:pt x="7240" y="9812"/>
                  <a:pt x="6668" y="9931"/>
                  <a:pt x="6097" y="9931"/>
                </a:cubicBezTo>
                <a:cubicBezTo>
                  <a:pt x="3930" y="9931"/>
                  <a:pt x="2144" y="8145"/>
                  <a:pt x="2144" y="5954"/>
                </a:cubicBezTo>
                <a:cubicBezTo>
                  <a:pt x="2144" y="3787"/>
                  <a:pt x="3930" y="2001"/>
                  <a:pt x="6097" y="2001"/>
                </a:cubicBezTo>
                <a:cubicBezTo>
                  <a:pt x="6907" y="2001"/>
                  <a:pt x="7716" y="2239"/>
                  <a:pt x="8359" y="2715"/>
                </a:cubicBezTo>
                <a:cubicBezTo>
                  <a:pt x="9026" y="3168"/>
                  <a:pt x="9526" y="3811"/>
                  <a:pt x="9788" y="4525"/>
                </a:cubicBezTo>
                <a:cubicBezTo>
                  <a:pt x="9907" y="4859"/>
                  <a:pt x="10002" y="5216"/>
                  <a:pt x="10026" y="5573"/>
                </a:cubicBezTo>
                <a:cubicBezTo>
                  <a:pt x="10098" y="6311"/>
                  <a:pt x="9931" y="7097"/>
                  <a:pt x="9621" y="7788"/>
                </a:cubicBezTo>
                <a:cubicBezTo>
                  <a:pt x="9312" y="8336"/>
                  <a:pt x="8907" y="8812"/>
                  <a:pt x="8359" y="9217"/>
                </a:cubicBezTo>
                <a:lnTo>
                  <a:pt x="8359" y="9241"/>
                </a:lnTo>
                <a:cubicBezTo>
                  <a:pt x="8342" y="9398"/>
                  <a:pt x="8441" y="9492"/>
                  <a:pt x="8542" y="9492"/>
                </a:cubicBezTo>
                <a:cubicBezTo>
                  <a:pt x="8578" y="9492"/>
                  <a:pt x="8614" y="9480"/>
                  <a:pt x="8645" y="9455"/>
                </a:cubicBezTo>
                <a:cubicBezTo>
                  <a:pt x="9169" y="9050"/>
                  <a:pt x="9621" y="8526"/>
                  <a:pt x="9907" y="7955"/>
                </a:cubicBezTo>
                <a:cubicBezTo>
                  <a:pt x="10217" y="7383"/>
                  <a:pt x="10360" y="6764"/>
                  <a:pt x="10384" y="6145"/>
                </a:cubicBezTo>
                <a:lnTo>
                  <a:pt x="11670" y="6145"/>
                </a:lnTo>
                <a:cubicBezTo>
                  <a:pt x="11622" y="8264"/>
                  <a:pt x="10360" y="10193"/>
                  <a:pt x="8288" y="11146"/>
                </a:cubicBezTo>
                <a:cubicBezTo>
                  <a:pt x="8240" y="11146"/>
                  <a:pt x="8216" y="11169"/>
                  <a:pt x="8193" y="11169"/>
                </a:cubicBezTo>
                <a:cubicBezTo>
                  <a:pt x="7477" y="11436"/>
                  <a:pt x="6757" y="11564"/>
                  <a:pt x="6058" y="11564"/>
                </a:cubicBezTo>
                <a:cubicBezTo>
                  <a:pt x="4568" y="11564"/>
                  <a:pt x="3173" y="10984"/>
                  <a:pt x="2120" y="9931"/>
                </a:cubicBezTo>
                <a:cubicBezTo>
                  <a:pt x="1072" y="8883"/>
                  <a:pt x="477" y="7454"/>
                  <a:pt x="477" y="5954"/>
                </a:cubicBezTo>
                <a:cubicBezTo>
                  <a:pt x="477" y="5311"/>
                  <a:pt x="596" y="4692"/>
                  <a:pt x="810" y="4073"/>
                </a:cubicBezTo>
                <a:lnTo>
                  <a:pt x="834" y="4001"/>
                </a:lnTo>
                <a:cubicBezTo>
                  <a:pt x="858" y="3906"/>
                  <a:pt x="834" y="3811"/>
                  <a:pt x="739" y="3763"/>
                </a:cubicBezTo>
                <a:cubicBezTo>
                  <a:pt x="716" y="3758"/>
                  <a:pt x="695" y="3755"/>
                  <a:pt x="675" y="3755"/>
                </a:cubicBezTo>
                <a:cubicBezTo>
                  <a:pt x="610" y="3755"/>
                  <a:pt x="555" y="3786"/>
                  <a:pt x="501" y="3858"/>
                </a:cubicBezTo>
                <a:lnTo>
                  <a:pt x="477" y="3906"/>
                </a:lnTo>
                <a:cubicBezTo>
                  <a:pt x="0" y="5216"/>
                  <a:pt x="0" y="6692"/>
                  <a:pt x="524" y="8145"/>
                </a:cubicBezTo>
                <a:cubicBezTo>
                  <a:pt x="524" y="8169"/>
                  <a:pt x="572" y="8193"/>
                  <a:pt x="572" y="8240"/>
                </a:cubicBezTo>
                <a:cubicBezTo>
                  <a:pt x="1596" y="10550"/>
                  <a:pt x="3739" y="11860"/>
                  <a:pt x="6073" y="11860"/>
                </a:cubicBezTo>
                <a:cubicBezTo>
                  <a:pt x="7645" y="11860"/>
                  <a:pt x="9145" y="11241"/>
                  <a:pt x="10264" y="10145"/>
                </a:cubicBezTo>
                <a:cubicBezTo>
                  <a:pt x="10431" y="9979"/>
                  <a:pt x="10574" y="9812"/>
                  <a:pt x="10717" y="9622"/>
                </a:cubicBezTo>
                <a:cubicBezTo>
                  <a:pt x="11169" y="9098"/>
                  <a:pt x="11503" y="8478"/>
                  <a:pt x="11693" y="7812"/>
                </a:cubicBezTo>
                <a:cubicBezTo>
                  <a:pt x="12003" y="7240"/>
                  <a:pt x="12098" y="6526"/>
                  <a:pt x="12098" y="5859"/>
                </a:cubicBezTo>
                <a:cubicBezTo>
                  <a:pt x="12098" y="5740"/>
                  <a:pt x="12098" y="5645"/>
                  <a:pt x="12051" y="5525"/>
                </a:cubicBezTo>
                <a:cubicBezTo>
                  <a:pt x="11931" y="4097"/>
                  <a:pt x="11336" y="2787"/>
                  <a:pt x="10336" y="1763"/>
                </a:cubicBezTo>
                <a:cubicBezTo>
                  <a:pt x="10217" y="1644"/>
                  <a:pt x="10074" y="1525"/>
                  <a:pt x="9931" y="1406"/>
                </a:cubicBezTo>
                <a:cubicBezTo>
                  <a:pt x="9407" y="953"/>
                  <a:pt x="8812" y="596"/>
                  <a:pt x="8121" y="358"/>
                </a:cubicBezTo>
                <a:cubicBezTo>
                  <a:pt x="7478" y="120"/>
                  <a:pt x="6788" y="1"/>
                  <a:pt x="6145" y="1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73266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0945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259CDB-169B-2992-7FB7-DC70A5F1C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Rectangle 88">
            <a:extLst>
              <a:ext uri="{FF2B5EF4-FFF2-40B4-BE49-F238E27FC236}">
                <a16:creationId xmlns:a16="http://schemas.microsoft.com/office/drawing/2014/main" id="{CE9E85C8-6BBC-A41F-074A-2C83F0EA060A}"/>
              </a:ext>
            </a:extLst>
          </p:cNvPr>
          <p:cNvSpPr/>
          <p:nvPr/>
        </p:nvSpPr>
        <p:spPr>
          <a:xfrm>
            <a:off x="0" y="939980"/>
            <a:ext cx="12192000" cy="5591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2000" b="1" dirty="0">
              <a:solidFill>
                <a:srgbClr val="FFFFFF"/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000" b="1" dirty="0">
                <a:solidFill>
                  <a:srgbClr val="FFFFFF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BOC está compuesto por los principales operadores de juego y asesores legales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b="1" dirty="0">
              <a:solidFill>
                <a:srgbClr val="FFFFFF"/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7781F7-D9CD-7EB5-9E9D-6D1A726E8CBE}"/>
              </a:ext>
            </a:extLst>
          </p:cNvPr>
          <p:cNvSpPr txBox="1"/>
          <p:nvPr/>
        </p:nvSpPr>
        <p:spPr>
          <a:xfrm>
            <a:off x="1276538" y="6383840"/>
            <a:ext cx="10915461" cy="461665"/>
          </a:xfrm>
          <a:prstGeom prst="rect">
            <a:avLst/>
          </a:prstGeom>
          <a:solidFill>
            <a:srgbClr val="47ADC5"/>
          </a:solidFill>
        </p:spPr>
        <p:txBody>
          <a:bodyPr wrap="square" rtlCol="0">
            <a:spAutoFit/>
          </a:bodyPr>
          <a:lstStyle/>
          <a:p>
            <a:pPr algn="ctr"/>
            <a:endParaRPr lang="es-ES" sz="800" dirty="0">
              <a:solidFill>
                <a:srgbClr val="002060"/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endParaRPr lang="es-ES" sz="800" dirty="0">
              <a:solidFill>
                <a:srgbClr val="002060"/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endParaRPr lang="es-ES" sz="800" dirty="0">
              <a:solidFill>
                <a:srgbClr val="002060"/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AB1766F-A5F7-5234-78A8-FFB8426DF5F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3593" y="258533"/>
            <a:ext cx="11021374" cy="492443"/>
          </a:xfrm>
        </p:spPr>
        <p:txBody>
          <a:bodyPr/>
          <a:lstStyle/>
          <a:p>
            <a:r>
              <a:rPr lang="es-ES" sz="3200" dirty="0">
                <a:cs typeface="Arial" panose="020B0604020202020204" pitchFamily="34" charset="0"/>
              </a:rPr>
              <a:t>Integrantes</a:t>
            </a:r>
            <a:endParaRPr lang="en-US" sz="3200" dirty="0"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145A802-EF83-F36C-3321-9E72E32108BD}"/>
              </a:ext>
            </a:extLst>
          </p:cNvPr>
          <p:cNvSpPr txBox="1"/>
          <p:nvPr/>
        </p:nvSpPr>
        <p:spPr>
          <a:xfrm>
            <a:off x="87869" y="1501797"/>
            <a:ext cx="11887200" cy="489364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endParaRPr lang="es-ES" sz="2400" dirty="0">
              <a:latin typeface="+mn-lt"/>
            </a:endParaRPr>
          </a:p>
          <a:p>
            <a:pPr algn="l"/>
            <a:endParaRPr lang="en-US" sz="2400" dirty="0"/>
          </a:p>
          <a:p>
            <a:pPr algn="l"/>
            <a:endParaRPr lang="en-US" sz="2400" dirty="0">
              <a:latin typeface="+mn-lt"/>
            </a:endParaRPr>
          </a:p>
          <a:p>
            <a:pPr algn="l"/>
            <a:endParaRPr lang="en-US" sz="2400" dirty="0"/>
          </a:p>
          <a:p>
            <a:pPr algn="l"/>
            <a:endParaRPr lang="en-US" sz="2400" dirty="0">
              <a:latin typeface="+mn-lt"/>
            </a:endParaRPr>
          </a:p>
          <a:p>
            <a:pPr algn="l"/>
            <a:endParaRPr lang="en-US" sz="2400" dirty="0"/>
          </a:p>
          <a:p>
            <a:pPr algn="l"/>
            <a:endParaRPr lang="en-US" sz="2400" dirty="0">
              <a:latin typeface="+mn-lt"/>
            </a:endParaRPr>
          </a:p>
          <a:p>
            <a:pPr algn="l"/>
            <a:endParaRPr lang="en-US" sz="2400" dirty="0"/>
          </a:p>
          <a:p>
            <a:pPr algn="l"/>
            <a:endParaRPr lang="en-US" sz="2400" dirty="0">
              <a:latin typeface="+mn-lt"/>
            </a:endParaRPr>
          </a:p>
          <a:p>
            <a:pPr algn="l"/>
            <a:endParaRPr lang="en-US" sz="2400" dirty="0"/>
          </a:p>
          <a:p>
            <a:pPr algn="l"/>
            <a:endParaRPr lang="en-US" sz="2400" dirty="0">
              <a:latin typeface="+mn-lt"/>
            </a:endParaRPr>
          </a:p>
          <a:p>
            <a:pPr algn="l"/>
            <a:endParaRPr lang="en-US" sz="2400" dirty="0"/>
          </a:p>
          <a:p>
            <a:pPr algn="l"/>
            <a:endParaRPr lang="en-US" sz="2400" dirty="0">
              <a:latin typeface="+mn-lt"/>
            </a:endParaRPr>
          </a:p>
        </p:txBody>
      </p:sp>
      <p:pic>
        <p:nvPicPr>
          <p:cNvPr id="39" name="Imagen 26" descr="Logotipo&#10;&#10;Descripción generada automáticamente">
            <a:extLst>
              <a:ext uri="{FF2B5EF4-FFF2-40B4-BE49-F238E27FC236}">
                <a16:creationId xmlns:a16="http://schemas.microsoft.com/office/drawing/2014/main" id="{BB7F48A8-D637-49C5-E12B-37DECDF4B2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778" y="4273453"/>
            <a:ext cx="2432540" cy="1362223"/>
          </a:xfrm>
          <a:prstGeom prst="rect">
            <a:avLst/>
          </a:prstGeom>
        </p:spPr>
      </p:pic>
      <p:pic>
        <p:nvPicPr>
          <p:cNvPr id="40" name="Imagen 27">
            <a:extLst>
              <a:ext uri="{FF2B5EF4-FFF2-40B4-BE49-F238E27FC236}">
                <a16:creationId xmlns:a16="http://schemas.microsoft.com/office/drawing/2014/main" id="{27DCF1F3-120C-7EBC-3993-6763A84BA8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1469" y="3326327"/>
            <a:ext cx="2678724" cy="501162"/>
          </a:xfrm>
          <a:prstGeom prst="rect">
            <a:avLst/>
          </a:prstGeom>
        </p:spPr>
      </p:pic>
      <p:pic>
        <p:nvPicPr>
          <p:cNvPr id="41" name="Imagen 28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F035D9DF-E56A-AFB6-F280-353F7BC89A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8804" y="5242304"/>
            <a:ext cx="2080115" cy="1141536"/>
          </a:xfrm>
          <a:prstGeom prst="rect">
            <a:avLst/>
          </a:prstGeom>
        </p:spPr>
      </p:pic>
      <p:pic>
        <p:nvPicPr>
          <p:cNvPr id="42" name="Imagen 40" descr="Logotipo&#10;&#10;Descripción generada automáticamente">
            <a:extLst>
              <a:ext uri="{FF2B5EF4-FFF2-40B4-BE49-F238E27FC236}">
                <a16:creationId xmlns:a16="http://schemas.microsoft.com/office/drawing/2014/main" id="{7996723C-256C-0488-3569-A91C0B6739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04641" y="3466631"/>
            <a:ext cx="2476501" cy="1143001"/>
          </a:xfrm>
          <a:prstGeom prst="rect">
            <a:avLst/>
          </a:prstGeom>
        </p:spPr>
      </p:pic>
      <p:pic>
        <p:nvPicPr>
          <p:cNvPr id="43" name="Imagen 42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EB8B65A1-FFF3-6FF5-5475-CBABA77BDFE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99435" y="1738638"/>
            <a:ext cx="2123455" cy="1143001"/>
          </a:xfrm>
          <a:prstGeom prst="rect">
            <a:avLst/>
          </a:prstGeom>
        </p:spPr>
      </p:pic>
      <p:pic>
        <p:nvPicPr>
          <p:cNvPr id="44" name="Imagen 43">
            <a:extLst>
              <a:ext uri="{FF2B5EF4-FFF2-40B4-BE49-F238E27FC236}">
                <a16:creationId xmlns:a16="http://schemas.microsoft.com/office/drawing/2014/main" id="{45333817-F25F-0653-1126-2C407248964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19096" y="3641480"/>
            <a:ext cx="2432539" cy="885826"/>
          </a:xfrm>
          <a:prstGeom prst="rect">
            <a:avLst/>
          </a:prstGeom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30DD96E9-251C-5BC5-B41A-6AD71ECDCDF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3593" y="3544603"/>
            <a:ext cx="2125529" cy="516636"/>
          </a:xfrm>
          <a:prstGeom prst="rect">
            <a:avLst/>
          </a:prstGeom>
        </p:spPr>
      </p:pic>
      <p:pic>
        <p:nvPicPr>
          <p:cNvPr id="46" name="Imagen 46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018F51F2-94C1-7355-D3DF-60EC198744BF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-2902" t="22134" r="-298" b="21091"/>
          <a:stretch/>
        </p:blipFill>
        <p:spPr>
          <a:xfrm>
            <a:off x="7637231" y="5152549"/>
            <a:ext cx="2193736" cy="1196349"/>
          </a:xfrm>
          <a:prstGeom prst="rect">
            <a:avLst/>
          </a:prstGeom>
        </p:spPr>
      </p:pic>
      <p:pic>
        <p:nvPicPr>
          <p:cNvPr id="47" name="Imagen 48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1ED44736-6547-DC0A-EEE3-21536E673F5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497301" y="2440139"/>
            <a:ext cx="1640639" cy="882999"/>
          </a:xfrm>
          <a:prstGeom prst="rect">
            <a:avLst/>
          </a:prstGeom>
        </p:spPr>
      </p:pic>
      <p:pic>
        <p:nvPicPr>
          <p:cNvPr id="49" name="Imagen 50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8E4334B5-8517-1E49-26B2-72C69326B110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3767" t="13097" r="5651" b="22056"/>
          <a:stretch/>
        </p:blipFill>
        <p:spPr>
          <a:xfrm>
            <a:off x="259843" y="1534082"/>
            <a:ext cx="1738312" cy="1244435"/>
          </a:xfrm>
          <a:prstGeom prst="rect">
            <a:avLst/>
          </a:prstGeom>
        </p:spPr>
      </p:pic>
      <p:pic>
        <p:nvPicPr>
          <p:cNvPr id="50" name="Imagen 51" descr="Logotipo&#10;&#10;Descripción generada automáticamente">
            <a:extLst>
              <a:ext uri="{FF2B5EF4-FFF2-40B4-BE49-F238E27FC236}">
                <a16:creationId xmlns:a16="http://schemas.microsoft.com/office/drawing/2014/main" id="{C1DFE3E4-4554-CBFD-EF42-D225C6ED450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70942" y="4343893"/>
            <a:ext cx="1991012" cy="582720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F02969AB-0C20-4354-FACD-35428A0AFE2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318353" y="4848789"/>
            <a:ext cx="1389915" cy="1371746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74BFDAA1-8428-0A9D-9A6B-DD36CDA0A31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561269" y="2224040"/>
            <a:ext cx="1963246" cy="77222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D63E74E-D43F-20B9-90E2-0D3FD9858C6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535365" y="1862167"/>
            <a:ext cx="1592891" cy="96755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D5AE1B2-8EB5-1A2F-A2D7-5E04EAF018A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317621" y="4908970"/>
            <a:ext cx="1811183" cy="67632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F3104C4-FAFD-89C9-1748-6C68ECDD943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97991" y="5497723"/>
            <a:ext cx="1914525" cy="80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8965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8D84AC-5953-2C2C-72A4-D656D1B9B7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30FD1F5-8A18-888B-3CBA-C5D7CBFB57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15558" y="386614"/>
            <a:ext cx="9144596" cy="1354217"/>
          </a:xfrm>
        </p:spPr>
        <p:txBody>
          <a:bodyPr/>
          <a:lstStyle/>
          <a:p>
            <a:pPr algn="ctr" rtl="0"/>
            <a:r>
              <a:rPr lang="es-ES" altLang="en-US" sz="2000" dirty="0">
                <a:cs typeface="Calibri"/>
              </a:rPr>
              <a:t>Proteger los intereses de la industria del juego en Ceuta a la vez que promueve el juego responsable y el desarrollo local </a:t>
            </a:r>
          </a:p>
          <a:p>
            <a:pPr algn="ctr"/>
            <a:endParaRPr lang="es-ES_tradnl" sz="2000" dirty="0">
              <a:solidFill>
                <a:schemeClr val="bg1"/>
              </a:solidFill>
              <a:effectLst/>
              <a:latin typeface="+mj-lt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D2E07588-747E-E461-8CA2-B9497E4694D3}"/>
              </a:ext>
            </a:extLst>
          </p:cNvPr>
          <p:cNvCxnSpPr>
            <a:cxnSpLocks/>
          </p:cNvCxnSpPr>
          <p:nvPr/>
        </p:nvCxnSpPr>
        <p:spPr>
          <a:xfrm>
            <a:off x="7973234" y="2419603"/>
            <a:ext cx="0" cy="3872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DD972990-866D-47F6-6930-A73605731CF1}"/>
              </a:ext>
            </a:extLst>
          </p:cNvPr>
          <p:cNvSpPr txBox="1">
            <a:spLocks/>
          </p:cNvSpPr>
          <p:nvPr/>
        </p:nvSpPr>
        <p:spPr>
          <a:xfrm>
            <a:off x="441418" y="1475715"/>
            <a:ext cx="3363274" cy="4463358"/>
          </a:xfrm>
          <a:prstGeom prst="roundRect">
            <a:avLst/>
          </a:prstGeom>
          <a:solidFill>
            <a:schemeClr val="accent3"/>
          </a:solidFill>
        </p:spPr>
        <p:txBody>
          <a:bodyPr vert="horz" lIns="0" tIns="0" rIns="0" bIns="0" rtlCol="0" anchor="ctr" anchorCtr="1">
            <a:noAutofit/>
          </a:bodyPr>
          <a:lstStyle>
            <a:lvl1pPr marL="0" eaLnBrk="1" hangingPunct="1">
              <a:defRPr sz="2800" b="1" i="0">
                <a:solidFill>
                  <a:srgbClr val="373266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277246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554492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831738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1108984" eaLnBrk="1" hangingPunct="1">
              <a:defRPr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1386230" eaLnBrk="1" hangingPunct="1">
              <a:defRPr>
                <a:latin typeface="+mn-lt"/>
                <a:ea typeface="+mn-ea"/>
                <a:cs typeface="+mn-cs"/>
              </a:defRPr>
            </a:lvl6pPr>
            <a:lvl7pPr marL="1663476" eaLnBrk="1" hangingPunct="1">
              <a:defRPr>
                <a:latin typeface="+mn-lt"/>
                <a:ea typeface="+mn-ea"/>
                <a:cs typeface="+mn-cs"/>
              </a:defRPr>
            </a:lvl7pPr>
            <a:lvl8pPr marL="1940723" eaLnBrk="1" hangingPunct="1">
              <a:defRPr>
                <a:latin typeface="+mn-lt"/>
                <a:ea typeface="+mn-ea"/>
                <a:cs typeface="+mn-cs"/>
              </a:defRPr>
            </a:lvl8pPr>
            <a:lvl9pPr marL="2217969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  <a:p>
            <a:pPr lvl="0" algn="just"/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Bet on Ceuta </a:t>
            </a:r>
            <a:r>
              <a:rPr lang="es-ES" altLang="en-US" sz="1400" b="0" kern="0" dirty="0">
                <a:solidFill>
                  <a:srgbClr val="FFFFFF"/>
                </a:solidFill>
                <a:latin typeface="Roboto" panose="02000000000000000000" pitchFamily="2" charset="0"/>
              </a:rPr>
              <a:t>ha defendido activamente los intereses de la industria del juego online en Ceuta y ha fomentado una estrecha colaboración con las autoridades locales para resolver y salvaguardar los intereses del sector. </a:t>
            </a:r>
          </a:p>
          <a:p>
            <a:pPr lvl="0" algn="just"/>
            <a:endParaRPr lang="es-ES" altLang="en-US" sz="1400" b="0" kern="0" dirty="0">
              <a:solidFill>
                <a:srgbClr val="FFFFFF"/>
              </a:solidFill>
              <a:latin typeface="Roboto" panose="02000000000000000000" pitchFamily="2" charset="0"/>
            </a:endParaRPr>
          </a:p>
          <a:p>
            <a:pPr lvl="0" algn="just"/>
            <a:r>
              <a:rPr lang="es-ES" altLang="en-US" sz="1400" b="0" kern="0" dirty="0">
                <a:solidFill>
                  <a:srgbClr val="FFFFFF"/>
                </a:solidFill>
                <a:latin typeface="Roboto" panose="02000000000000000000" pitchFamily="2" charset="0"/>
              </a:rPr>
              <a:t>Ha participado en congresos, presentaciones y talleres regionales y nacionales destinados a educar, informar y promover el sector del juego, así como las ventajas y el apoyo que la ciudad autónoma ofrece a la industria.</a:t>
            </a:r>
            <a:r>
              <a:rPr lang="en-US" sz="1400" b="0" kern="0" dirty="0">
                <a:solidFill>
                  <a:srgbClr val="FFFFFF"/>
                </a:solidFill>
                <a:latin typeface="Roboto" panose="02000000000000000000" pitchFamily="2" charset="0"/>
              </a:rPr>
              <a:t>  </a:t>
            </a:r>
          </a:p>
        </p:txBody>
      </p:sp>
      <p:pic>
        <p:nvPicPr>
          <p:cNvPr id="10" name="Content Placeholder 15" descr="A person sitting in front of a chalkboard&#10;&#10;Description automatically generated with medium confidence">
            <a:extLst>
              <a:ext uri="{FF2B5EF4-FFF2-40B4-BE49-F238E27FC236}">
                <a16:creationId xmlns:a16="http://schemas.microsoft.com/office/drawing/2014/main" id="{55B6C157-6D01-14F2-F839-7FEC2B8365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310" y="1523250"/>
            <a:ext cx="3394344" cy="2114311"/>
          </a:xfrm>
          <a:prstGeom prst="rect">
            <a:avLst/>
          </a:prstGeom>
        </p:spPr>
      </p:pic>
      <p:pic>
        <p:nvPicPr>
          <p:cNvPr id="15" name="Picture 14" descr="A picture containing website&#10;&#10;Description automatically generated">
            <a:extLst>
              <a:ext uri="{FF2B5EF4-FFF2-40B4-BE49-F238E27FC236}">
                <a16:creationId xmlns:a16="http://schemas.microsoft.com/office/drawing/2014/main" id="{D42BBC11-53A7-BE38-A6C4-521D6E60B5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6940" y="1561466"/>
            <a:ext cx="4180800" cy="207609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161C532-3FEC-0BCC-6D79-58E9A05B6C2A}"/>
              </a:ext>
            </a:extLst>
          </p:cNvPr>
          <p:cNvSpPr txBox="1"/>
          <p:nvPr/>
        </p:nvSpPr>
        <p:spPr>
          <a:xfrm>
            <a:off x="1276538" y="6383840"/>
            <a:ext cx="10915461" cy="461665"/>
          </a:xfrm>
          <a:prstGeom prst="rect">
            <a:avLst/>
          </a:prstGeom>
          <a:solidFill>
            <a:srgbClr val="47ADC5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Google Shape;16057;p94">
            <a:extLst>
              <a:ext uri="{FF2B5EF4-FFF2-40B4-BE49-F238E27FC236}">
                <a16:creationId xmlns:a16="http://schemas.microsoft.com/office/drawing/2014/main" id="{7CFEE675-893A-A31C-3B3A-6BFC9FDDB126}"/>
              </a:ext>
            </a:extLst>
          </p:cNvPr>
          <p:cNvSpPr/>
          <p:nvPr/>
        </p:nvSpPr>
        <p:spPr>
          <a:xfrm>
            <a:off x="885690" y="478326"/>
            <a:ext cx="2445388" cy="1386871"/>
          </a:xfrm>
          <a:custGeom>
            <a:avLst/>
            <a:gdLst/>
            <a:ahLst/>
            <a:cxnLst/>
            <a:rect l="l" t="t" r="r" b="b"/>
            <a:pathLst>
              <a:path w="12099" h="11861" extrusionOk="0">
                <a:moveTo>
                  <a:pt x="6573" y="429"/>
                </a:moveTo>
                <a:cubicBezTo>
                  <a:pt x="7931" y="524"/>
                  <a:pt x="9145" y="1072"/>
                  <a:pt x="10098" y="2025"/>
                </a:cubicBezTo>
                <a:cubicBezTo>
                  <a:pt x="11027" y="2954"/>
                  <a:pt x="11574" y="4168"/>
                  <a:pt x="11693" y="5478"/>
                </a:cubicBezTo>
                <a:cubicBezTo>
                  <a:pt x="11693" y="5525"/>
                  <a:pt x="11741" y="5811"/>
                  <a:pt x="11741" y="5811"/>
                </a:cubicBezTo>
                <a:lnTo>
                  <a:pt x="10455" y="5811"/>
                </a:lnTo>
                <a:lnTo>
                  <a:pt x="10455" y="5645"/>
                </a:lnTo>
                <a:cubicBezTo>
                  <a:pt x="10431" y="5216"/>
                  <a:pt x="10336" y="4811"/>
                  <a:pt x="10145" y="4406"/>
                </a:cubicBezTo>
                <a:cubicBezTo>
                  <a:pt x="9669" y="3192"/>
                  <a:pt x="8693" y="2287"/>
                  <a:pt x="7407" y="1882"/>
                </a:cubicBezTo>
                <a:cubicBezTo>
                  <a:pt x="7097" y="1787"/>
                  <a:pt x="6764" y="1739"/>
                  <a:pt x="6430" y="1715"/>
                </a:cubicBezTo>
                <a:lnTo>
                  <a:pt x="6311" y="1715"/>
                </a:lnTo>
                <a:lnTo>
                  <a:pt x="6311" y="429"/>
                </a:lnTo>
                <a:close/>
                <a:moveTo>
                  <a:pt x="6145" y="1"/>
                </a:moveTo>
                <a:cubicBezTo>
                  <a:pt x="3954" y="1"/>
                  <a:pt x="1929" y="1191"/>
                  <a:pt x="905" y="3144"/>
                </a:cubicBezTo>
                <a:cubicBezTo>
                  <a:pt x="834" y="3215"/>
                  <a:pt x="905" y="3311"/>
                  <a:pt x="953" y="3382"/>
                </a:cubicBezTo>
                <a:cubicBezTo>
                  <a:pt x="980" y="3395"/>
                  <a:pt x="1004" y="3401"/>
                  <a:pt x="1028" y="3401"/>
                </a:cubicBezTo>
                <a:cubicBezTo>
                  <a:pt x="1088" y="3401"/>
                  <a:pt x="1140" y="3362"/>
                  <a:pt x="1191" y="3311"/>
                </a:cubicBezTo>
                <a:cubicBezTo>
                  <a:pt x="2144" y="1572"/>
                  <a:pt x="3954" y="453"/>
                  <a:pt x="5930" y="405"/>
                </a:cubicBezTo>
                <a:lnTo>
                  <a:pt x="5930" y="1691"/>
                </a:lnTo>
                <a:cubicBezTo>
                  <a:pt x="3644" y="1763"/>
                  <a:pt x="1787" y="3668"/>
                  <a:pt x="1787" y="6002"/>
                </a:cubicBezTo>
                <a:cubicBezTo>
                  <a:pt x="1787" y="8383"/>
                  <a:pt x="3715" y="10312"/>
                  <a:pt x="6097" y="10312"/>
                </a:cubicBezTo>
                <a:cubicBezTo>
                  <a:pt x="6764" y="10312"/>
                  <a:pt x="7407" y="10169"/>
                  <a:pt x="7978" y="9860"/>
                </a:cubicBezTo>
                <a:lnTo>
                  <a:pt x="8002" y="9836"/>
                </a:lnTo>
                <a:cubicBezTo>
                  <a:pt x="8079" y="9664"/>
                  <a:pt x="7986" y="9553"/>
                  <a:pt x="7861" y="9553"/>
                </a:cubicBezTo>
                <a:cubicBezTo>
                  <a:pt x="7830" y="9553"/>
                  <a:pt x="7797" y="9560"/>
                  <a:pt x="7764" y="9574"/>
                </a:cubicBezTo>
                <a:cubicBezTo>
                  <a:pt x="7240" y="9812"/>
                  <a:pt x="6668" y="9931"/>
                  <a:pt x="6097" y="9931"/>
                </a:cubicBezTo>
                <a:cubicBezTo>
                  <a:pt x="3930" y="9931"/>
                  <a:pt x="2144" y="8145"/>
                  <a:pt x="2144" y="5954"/>
                </a:cubicBezTo>
                <a:cubicBezTo>
                  <a:pt x="2144" y="3787"/>
                  <a:pt x="3930" y="2001"/>
                  <a:pt x="6097" y="2001"/>
                </a:cubicBezTo>
                <a:cubicBezTo>
                  <a:pt x="6907" y="2001"/>
                  <a:pt x="7716" y="2239"/>
                  <a:pt x="8359" y="2715"/>
                </a:cubicBezTo>
                <a:cubicBezTo>
                  <a:pt x="9026" y="3168"/>
                  <a:pt x="9526" y="3811"/>
                  <a:pt x="9788" y="4525"/>
                </a:cubicBezTo>
                <a:cubicBezTo>
                  <a:pt x="9907" y="4859"/>
                  <a:pt x="10002" y="5216"/>
                  <a:pt x="10026" y="5573"/>
                </a:cubicBezTo>
                <a:cubicBezTo>
                  <a:pt x="10098" y="6311"/>
                  <a:pt x="9931" y="7097"/>
                  <a:pt x="9621" y="7788"/>
                </a:cubicBezTo>
                <a:cubicBezTo>
                  <a:pt x="9312" y="8336"/>
                  <a:pt x="8907" y="8812"/>
                  <a:pt x="8359" y="9217"/>
                </a:cubicBezTo>
                <a:lnTo>
                  <a:pt x="8359" y="9241"/>
                </a:lnTo>
                <a:cubicBezTo>
                  <a:pt x="8342" y="9398"/>
                  <a:pt x="8441" y="9492"/>
                  <a:pt x="8542" y="9492"/>
                </a:cubicBezTo>
                <a:cubicBezTo>
                  <a:pt x="8578" y="9492"/>
                  <a:pt x="8614" y="9480"/>
                  <a:pt x="8645" y="9455"/>
                </a:cubicBezTo>
                <a:cubicBezTo>
                  <a:pt x="9169" y="9050"/>
                  <a:pt x="9621" y="8526"/>
                  <a:pt x="9907" y="7955"/>
                </a:cubicBezTo>
                <a:cubicBezTo>
                  <a:pt x="10217" y="7383"/>
                  <a:pt x="10360" y="6764"/>
                  <a:pt x="10384" y="6145"/>
                </a:cubicBezTo>
                <a:lnTo>
                  <a:pt x="11670" y="6145"/>
                </a:lnTo>
                <a:cubicBezTo>
                  <a:pt x="11622" y="8264"/>
                  <a:pt x="10360" y="10193"/>
                  <a:pt x="8288" y="11146"/>
                </a:cubicBezTo>
                <a:cubicBezTo>
                  <a:pt x="8240" y="11146"/>
                  <a:pt x="8216" y="11169"/>
                  <a:pt x="8193" y="11169"/>
                </a:cubicBezTo>
                <a:cubicBezTo>
                  <a:pt x="7477" y="11436"/>
                  <a:pt x="6757" y="11564"/>
                  <a:pt x="6058" y="11564"/>
                </a:cubicBezTo>
                <a:cubicBezTo>
                  <a:pt x="4568" y="11564"/>
                  <a:pt x="3173" y="10984"/>
                  <a:pt x="2120" y="9931"/>
                </a:cubicBezTo>
                <a:cubicBezTo>
                  <a:pt x="1072" y="8883"/>
                  <a:pt x="477" y="7454"/>
                  <a:pt x="477" y="5954"/>
                </a:cubicBezTo>
                <a:cubicBezTo>
                  <a:pt x="477" y="5311"/>
                  <a:pt x="596" y="4692"/>
                  <a:pt x="810" y="4073"/>
                </a:cubicBezTo>
                <a:lnTo>
                  <a:pt x="834" y="4001"/>
                </a:lnTo>
                <a:cubicBezTo>
                  <a:pt x="858" y="3906"/>
                  <a:pt x="834" y="3811"/>
                  <a:pt x="739" y="3763"/>
                </a:cubicBezTo>
                <a:cubicBezTo>
                  <a:pt x="716" y="3758"/>
                  <a:pt x="695" y="3755"/>
                  <a:pt x="675" y="3755"/>
                </a:cubicBezTo>
                <a:cubicBezTo>
                  <a:pt x="610" y="3755"/>
                  <a:pt x="555" y="3786"/>
                  <a:pt x="501" y="3858"/>
                </a:cubicBezTo>
                <a:lnTo>
                  <a:pt x="477" y="3906"/>
                </a:lnTo>
                <a:cubicBezTo>
                  <a:pt x="0" y="5216"/>
                  <a:pt x="0" y="6692"/>
                  <a:pt x="524" y="8145"/>
                </a:cubicBezTo>
                <a:cubicBezTo>
                  <a:pt x="524" y="8169"/>
                  <a:pt x="572" y="8193"/>
                  <a:pt x="572" y="8240"/>
                </a:cubicBezTo>
                <a:cubicBezTo>
                  <a:pt x="1596" y="10550"/>
                  <a:pt x="3739" y="11860"/>
                  <a:pt x="6073" y="11860"/>
                </a:cubicBezTo>
                <a:cubicBezTo>
                  <a:pt x="7645" y="11860"/>
                  <a:pt x="9145" y="11241"/>
                  <a:pt x="10264" y="10145"/>
                </a:cubicBezTo>
                <a:cubicBezTo>
                  <a:pt x="10431" y="9979"/>
                  <a:pt x="10574" y="9812"/>
                  <a:pt x="10717" y="9622"/>
                </a:cubicBezTo>
                <a:cubicBezTo>
                  <a:pt x="11169" y="9098"/>
                  <a:pt x="11503" y="8478"/>
                  <a:pt x="11693" y="7812"/>
                </a:cubicBezTo>
                <a:cubicBezTo>
                  <a:pt x="12003" y="7240"/>
                  <a:pt x="12098" y="6526"/>
                  <a:pt x="12098" y="5859"/>
                </a:cubicBezTo>
                <a:cubicBezTo>
                  <a:pt x="12098" y="5740"/>
                  <a:pt x="12098" y="5645"/>
                  <a:pt x="12051" y="5525"/>
                </a:cubicBezTo>
                <a:cubicBezTo>
                  <a:pt x="11931" y="4097"/>
                  <a:pt x="11336" y="2787"/>
                  <a:pt x="10336" y="1763"/>
                </a:cubicBezTo>
                <a:cubicBezTo>
                  <a:pt x="10217" y="1644"/>
                  <a:pt x="10074" y="1525"/>
                  <a:pt x="9931" y="1406"/>
                </a:cubicBezTo>
                <a:cubicBezTo>
                  <a:pt x="9407" y="953"/>
                  <a:pt x="8812" y="596"/>
                  <a:pt x="8121" y="358"/>
                </a:cubicBezTo>
                <a:cubicBezTo>
                  <a:pt x="7478" y="120"/>
                  <a:pt x="6788" y="1"/>
                  <a:pt x="6145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373266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23" name="Imagen 2" descr="Icono&#10;&#10;Descripción generada automáticamente">
            <a:extLst>
              <a:ext uri="{FF2B5EF4-FFF2-40B4-BE49-F238E27FC236}">
                <a16:creationId xmlns:a16="http://schemas.microsoft.com/office/drawing/2014/main" id="{38FD7E8B-BD6A-D16D-A550-2EE0973598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4636" y="339535"/>
            <a:ext cx="1425820" cy="1433147"/>
          </a:xfrm>
          <a:prstGeom prst="rect">
            <a:avLst/>
          </a:prstGeom>
        </p:spPr>
      </p:pic>
      <p:pic>
        <p:nvPicPr>
          <p:cNvPr id="25" name="Picture 24" descr="A person giving a presentation&#10;&#10;Description automatically generated with low confidence">
            <a:extLst>
              <a:ext uri="{FF2B5EF4-FFF2-40B4-BE49-F238E27FC236}">
                <a16:creationId xmlns:a16="http://schemas.microsoft.com/office/drawing/2014/main" id="{46A8C5B3-41B5-A7B1-7E90-BDCAAD354B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55592" y="3867405"/>
            <a:ext cx="3264527" cy="2057457"/>
          </a:xfrm>
          <a:prstGeom prst="rect">
            <a:avLst/>
          </a:prstGeom>
        </p:spPr>
      </p:pic>
      <p:pic>
        <p:nvPicPr>
          <p:cNvPr id="1026" name="ymail_attachmentId0618050f-3136-4be2-b5c0-15de0cb4165d">
            <a:extLst>
              <a:ext uri="{FF2B5EF4-FFF2-40B4-BE49-F238E27FC236}">
                <a16:creationId xmlns:a16="http://schemas.microsoft.com/office/drawing/2014/main" id="{871CCB29-4506-5498-75AF-47B97838B2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915" y="3863037"/>
            <a:ext cx="2707885" cy="2057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7A6748A-DB72-F8D3-E507-40CD49BE33D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30557" y="3717033"/>
            <a:ext cx="119754" cy="237896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2C3A98F-8072-B6E5-262A-5F78FF755C3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61150" y="3666915"/>
            <a:ext cx="123754" cy="2458439"/>
          </a:xfrm>
          <a:prstGeom prst="rect">
            <a:avLst/>
          </a:prstGeom>
        </p:spPr>
      </p:pic>
      <p:pic>
        <p:nvPicPr>
          <p:cNvPr id="1027" name="ymail_attachmentId2b760baa-6a72-4528-a0be-35e7dcc31f4e">
            <a:extLst>
              <a:ext uri="{FF2B5EF4-FFF2-40B4-BE49-F238E27FC236}">
                <a16:creationId xmlns:a16="http://schemas.microsoft.com/office/drawing/2014/main" id="{0158D39F-71E6-F59C-A5E8-77494A0ADC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11" y="3863037"/>
            <a:ext cx="2501330" cy="2057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79232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voke Master">
  <a:themeElements>
    <a:clrScheme name="evoke">
      <a:dk1>
        <a:srgbClr val="373266"/>
      </a:dk1>
      <a:lt1>
        <a:srgbClr val="FFFFFF"/>
      </a:lt1>
      <a:dk2>
        <a:srgbClr val="373266"/>
      </a:dk2>
      <a:lt2>
        <a:srgbClr val="F5F5F7"/>
      </a:lt2>
      <a:accent1>
        <a:srgbClr val="373266"/>
      </a:accent1>
      <a:accent2>
        <a:srgbClr val="007B6F"/>
      </a:accent2>
      <a:accent3>
        <a:srgbClr val="4BB0C7"/>
      </a:accent3>
      <a:accent4>
        <a:srgbClr val="9BD5E1"/>
      </a:accent4>
      <a:accent5>
        <a:srgbClr val="B6A374"/>
      </a:accent5>
      <a:accent6>
        <a:srgbClr val="2E2C2C"/>
      </a:accent6>
      <a:hlink>
        <a:srgbClr val="0000FF"/>
      </a:hlink>
      <a:folHlink>
        <a:srgbClr val="800080"/>
      </a:folHlink>
    </a:clrScheme>
    <a:fontScheme name="evoke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2400" dirty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Evoke.pptx" id="{231B5937-EA64-4900-A0D3-8AD557B655E6}" vid="{6727073F-5FE2-432F-8F66-604F2205884F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45F968BA3500D42966146FD7CB2600B" ma:contentTypeVersion="16" ma:contentTypeDescription="Crear nuevo documento." ma:contentTypeScope="" ma:versionID="93937a43026eeb1756d87adbb32bf402">
  <xsd:schema xmlns:xsd="http://www.w3.org/2001/XMLSchema" xmlns:xs="http://www.w3.org/2001/XMLSchema" xmlns:p="http://schemas.microsoft.com/office/2006/metadata/properties" xmlns:ns2="9aef4b94-a431-4bfe-8f04-d442cbc10dae" xmlns:ns3="2cc9a7d4-92bd-4932-a848-7ac86f505c9e" targetNamespace="http://schemas.microsoft.com/office/2006/metadata/properties" ma:root="true" ma:fieldsID="0cb310a40829252d63cdb67eddfc210f" ns2:_="" ns3:_="">
    <xsd:import namespace="9aef4b94-a431-4bfe-8f04-d442cbc10dae"/>
    <xsd:import namespace="2cc9a7d4-92bd-4932-a848-7ac86f505c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lcf76f155ced4ddcb4097134ff3c332f" minOccurs="0"/>
                <xsd:element ref="ns3:MediaLengthInSeconds" minOccurs="0"/>
                <xsd:element ref="ns3:MediaServiceDateTaken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ef4b94-a431-4bfe-8f04-d442cbc10da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12" nillable="true" ma:displayName="Taxonomy Catch All Column" ma:hidden="true" ma:list="{b9e0f8b9-91b1-46bd-a404-d31177bdae9c}" ma:internalName="TaxCatchAll" ma:showField="CatchAllData" ma:web="9aef4b94-a431-4bfe-8f04-d442cbc10da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c9a7d4-92bd-4932-a848-7ac86f505c9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Etiquetas de imagen" ma:readOnly="false" ma:fieldId="{5cf76f15-5ced-4ddc-b409-7134ff3c332f}" ma:taxonomyMulti="true" ma:sspId="3a733bc6-0a79-45b5-8d55-4d0bf657b81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aef4b94-a431-4bfe-8f04-d442cbc10dae" xsi:nil="true"/>
    <lcf76f155ced4ddcb4097134ff3c332f xmlns="2cc9a7d4-92bd-4932-a848-7ac86f505c9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6CA49C7-86A5-4B1C-98D9-BB54CD30571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FC2CC30-B300-4104-A570-2CB33158793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ef4b94-a431-4bfe-8f04-d442cbc10dae"/>
    <ds:schemaRef ds:uri="2cc9a7d4-92bd-4932-a848-7ac86f505c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D5E558B-2781-4511-B248-2C1559BC9365}">
  <ds:schemaRefs>
    <ds:schemaRef ds:uri="http://purl.org/dc/dcmitype/"/>
    <ds:schemaRef ds:uri="http://schemas.microsoft.com/office/2006/documentManagement/types"/>
    <ds:schemaRef ds:uri="http://purl.org/dc/elements/1.1/"/>
    <ds:schemaRef ds:uri="9aef4b94-a431-4bfe-8f04-d442cbc10dae"/>
    <ds:schemaRef ds:uri="http://schemas.openxmlformats.org/package/2006/metadata/core-properties"/>
    <ds:schemaRef ds:uri="http://www.w3.org/XML/1998/namespace"/>
    <ds:schemaRef ds:uri="2cc9a7d4-92bd-4932-a848-7ac86f505c9e"/>
    <ds:schemaRef ds:uri="http://schemas.microsoft.com/office/2006/metadata/properties"/>
    <ds:schemaRef ds:uri="http://schemas.microsoft.com/office/infopath/2007/PartnerControl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4527</TotalTime>
  <Words>1215</Words>
  <Application>Microsoft Office PowerPoint</Application>
  <PresentationFormat>Widescreen</PresentationFormat>
  <Paragraphs>203</Paragraphs>
  <Slides>13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30" baseType="lpstr">
      <vt:lpstr>888</vt:lpstr>
      <vt:lpstr>888 Black</vt:lpstr>
      <vt:lpstr>888 DemiBold</vt:lpstr>
      <vt:lpstr>888 Medium</vt:lpstr>
      <vt:lpstr>ADLaM Display</vt:lpstr>
      <vt:lpstr>Aptos</vt:lpstr>
      <vt:lpstr>Arial</vt:lpstr>
      <vt:lpstr>Calibri</vt:lpstr>
      <vt:lpstr>Century Gothic</vt:lpstr>
      <vt:lpstr>Futura Light</vt:lpstr>
      <vt:lpstr>inherit</vt:lpstr>
      <vt:lpstr>Roboto</vt:lpstr>
      <vt:lpstr>Symbol</vt:lpstr>
      <vt:lpstr>System Font Regular</vt:lpstr>
      <vt:lpstr>Wingdings</vt:lpstr>
      <vt:lpstr>Office Theme</vt:lpstr>
      <vt:lpstr>Evoke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Luis Caro</dc:creator>
  <cp:lastModifiedBy>Rebeca Chacon Pavon</cp:lastModifiedBy>
  <cp:revision>2049</cp:revision>
  <cp:lastPrinted>2025-03-26T15:43:15Z</cp:lastPrinted>
  <dcterms:created xsi:type="dcterms:W3CDTF">2021-06-22T07:41:26Z</dcterms:created>
  <dcterms:modified xsi:type="dcterms:W3CDTF">2025-06-25T06:00:07Z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2020-04-23T00:00:00Z</vt:filetime>
  </property>
  <property fmtid="{D5CDD505-2E9C-101B-9397-08002B2CF9AE}" pid="3" name="LastSaved">
    <vt:filetime>2021-06-22T00:00:00Z</vt:filetime>
  </property>
  <property fmtid="{D5CDD505-2E9C-101B-9397-08002B2CF9AE}" pid="4" name="ContentTypeId">
    <vt:lpwstr>0x010100F45F968BA3500D42966146FD7CB2600B</vt:lpwstr>
  </property>
  <property fmtid="{D5CDD505-2E9C-101B-9397-08002B2CF9AE}" pid="5" name="MediaServiceImageTags">
    <vt:lpwstr/>
  </property>
</Properties>
</file>